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слова country, capital, flag и symbol через географию и культуру.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урок: страны, столицы, флаги и символы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странах, столицах, флагах и символах, читать подписи на картах и сравнивать простые факты на английском языке.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на уроке английского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050" y="1648250"/>
            <a:ext cx="828900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8956" y="1648250"/>
            <a:ext cx="725288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15906" y="1648250"/>
            <a:ext cx="725288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53819" y="1648250"/>
            <a:ext cx="932513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18963" y="1648250"/>
            <a:ext cx="1036125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Country и capital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country и capital нужны, чтобы называть страну и её столицу. В упражнениях часто встречаются фразы the capital of Russia и the capital is.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модели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6 класса важны короткие предложения: The capital is… This is the flag of… It stands for… Такие шаблоны легко использовать в устных ответах.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Flag и symbol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flag и symbol часто используются вместе, когда нужно описать флаг страны или национальный символ. Простая модель: This is the flag of…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Map и nation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map и nation помогают читать задания, где нужно найти страну или город на карте. Эти слова особенно полезны в коротких текстах и подписях.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City и region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city и region помогают говорить о больших городах и частях страны. Полезно помнить выражения famous city и different region, когда описываете карту или текст.
</a:t>
            </a:r>
            <a:endParaRPr lang="en-US" sz="89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Словарь: английские слова и русские значения
</a:t>
            </a:r>
            <a:endParaRPr lang="en-US" sz="2517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поможет быстро запомнить лексику темы и использовать её в чтении и говорении.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этой темы часто встречаются в заданиях на чтение, говорение и описание картинок.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Geography and Culture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978" y="994400"/>
            <a:ext cx="3207094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 пример на английском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176110" y="1496669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название страны пишется как Russia. Это удобный пример для отработки написания собственных имён и для коротких подписей к картинкам.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845323" y="2505367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России по-английски — Moscow. В упражнениях её часто связывают с выражением the capital of Russia, чтобы закрепить готовую модель предложения.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302956" y="3514067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к изображению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можно показать карту России, флаг и национальный символ. Подписи вроде Russia, Moscow и The Russian flag помогают быстро понять тему и повторить лексику.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часто встречаются ключевые слова в разделе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слова повторяются чаще всего в заданиях и требуют первоочередного запоминания.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выучить country, capital и flag: именно они встречаются чаще всего и помогают понимать большинство упражнений.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раздел по теме Country, capitals, flags and symbols; частотность по материалам урока
</a:t>
            </a:r>
            <a:endParaRPr lang="en-US" sz="6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простое предложение на английском
</a:t>
            </a:r>
            <a:endParaRPr lang="en-US" sz="2309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типичных моделях предложений по теме страны, столицы, флаги и символы.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827" y="1572005"/>
            <a:ext cx="482445" cy="4824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133" y="2144022"/>
            <a:ext cx="361834" cy="4824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7827" y="2716041"/>
            <a:ext cx="482445" cy="4824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7827" y="3279004"/>
            <a:ext cx="482445" cy="4824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7827" y="3841960"/>
            <a:ext cx="482445" cy="48244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 флагах: английская лексика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356274" y="163987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red часто используется в описании флагов. Оно помогает говорить о цветах коротко и точно, например: The flag has red, blue and white colours.
</a:t>
            </a:r>
            <a:endParaRPr lang="en-US" sz="620" dirty="0"/>
          </a:p>
        </p:txBody>
      </p:sp>
      <p:sp>
        <p:nvSpPr>
          <p:cNvPr id="12" name="Text 3"/>
          <p:cNvSpPr txBox="1"/>
          <p:nvPr/>
        </p:nvSpPr>
        <p:spPr>
          <a:xfrm>
            <a:off x="1356274" y="221189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Blue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Blue — один из самых распространённых цветов в национальных флагах. В простых описаниях он легко сочетается с другими цветами и помогает составлять ясные предложения.
</a:t>
            </a:r>
            <a:endParaRPr lang="en-US" sz="620" dirty="0"/>
          </a:p>
        </p:txBody>
      </p:sp>
      <p:sp>
        <p:nvSpPr>
          <p:cNvPr id="13" name="Text 4"/>
          <p:cNvSpPr txBox="1"/>
          <p:nvPr/>
        </p:nvSpPr>
        <p:spPr>
          <a:xfrm>
            <a:off x="1356274" y="2783916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Green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Green часто встречается в изображениях природы и на флагах некоторых стран. Это полезное слово для описания цвета, который может связываться с землёй и растениями.
</a:t>
            </a:r>
            <a:endParaRPr lang="en-US" sz="620" dirty="0"/>
          </a:p>
        </p:txBody>
      </p:sp>
      <p:sp>
        <p:nvSpPr>
          <p:cNvPr id="14" name="Text 5"/>
          <p:cNvSpPr txBox="1"/>
          <p:nvPr/>
        </p:nvSpPr>
        <p:spPr>
          <a:xfrm>
            <a:off x="1356274" y="3346875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White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White удобно использовать в коротких фразах о флагах и символах. В учебных текстах его часто связывают со значениями peace и purity, если это объясняется в задании.
</a:t>
            </a:r>
            <a:endParaRPr lang="en-US" sz="620" dirty="0"/>
          </a:p>
        </p:txBody>
      </p:sp>
      <p:sp>
        <p:nvSpPr>
          <p:cNvPr id="15" name="Text 6"/>
          <p:cNvSpPr txBox="1"/>
          <p:nvPr/>
        </p:nvSpPr>
        <p:spPr>
          <a:xfrm>
            <a:off x="1356274" y="3909830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Yellow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Yellow помогает описывать яркие элементы флага, солнце или звёзды. Это слово особенно полезно, когда нужно назвать цвет и сразу перейти к простому значению символа.
</a:t>
            </a:r>
            <a:endParaRPr lang="en-US" sz="62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символы в картинках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67051" y="14612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качестве символов страны могут выступать животные и растения: bear, eagle, lion, oak, lily. Такие образы помогают связать язык с природой и историей.
</a:t>
            </a:r>
            <a:endParaRPr lang="en-US" sz="951" dirty="0"/>
          </a:p>
        </p:txBody>
      </p:sp>
      <p:sp>
        <p:nvSpPr>
          <p:cNvPr id="14" name="Text 3"/>
          <p:cNvSpPr txBox="1"/>
          <p:nvPr/>
        </p:nvSpPr>
        <p:spPr>
          <a:xfrm>
            <a:off x="1045651" y="2224375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символы связаны со зданиями и памятниками. Они часто появляются в учебных иллюстрациях, потому что помогают узнать страну и её культурные особенности.
</a:t>
            </a:r>
            <a:endParaRPr lang="en-US" sz="951" dirty="0"/>
          </a:p>
        </p:txBody>
      </p:sp>
      <p:sp>
        <p:nvSpPr>
          <p:cNvPr id="15" name="Text 4"/>
          <p:cNvSpPr txBox="1"/>
          <p:nvPr/>
        </p:nvSpPr>
        <p:spPr>
          <a:xfrm>
            <a:off x="681850" y="2987538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 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также встречаются sun, stars и shields. Эти изображения легко запомнить и использовать в коротких английских описаниях национальной культуры.
</a:t>
            </a:r>
            <a:endParaRPr lang="en-US" sz="951" dirty="0"/>
          </a:p>
        </p:txBody>
      </p:sp>
      <p:sp>
        <p:nvSpPr>
          <p:cNvPr id="16" name="Text 5"/>
          <p:cNvSpPr txBox="1"/>
          <p:nvPr/>
        </p:nvSpPr>
        <p:spPr>
          <a:xfrm>
            <a:off x="807750" y="37507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символа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символ может говорить о history, nature или culture. Ученикам важно замечать не только картинку, но и её значение в тексте.
</a:t>
            </a:r>
            <a:endParaRPr lang="en-US" sz="95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723444"/>
            <a:ext cx="3377400" cy="22698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 столицы на английском языке
</a:t>
            </a:r>
            <a:endParaRPr lang="en-US" sz="2971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знакомые пары «страна — столица» и помогает запомнить написание собственных имён.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стран и столиц в английском языке пишутся с заглавной буквы и часто встречаются в учебных текстах.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географические названия в учебных примерах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United Kingdom: country, capital and flag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43317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capital is London, so students can practise the pattern «The capital is…» and connect a capital city with the country it belongs to.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4380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из четырёх частей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United Kingdom is one country made up of four parts: England, Scotland, Wales and Northern Ireland. This helps learners understand the word country in a real example.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72830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флаг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national flag is called the Union Jack. It is a clear symbol of the country and gives a simple way to compare flag, capital and nation in one lesson.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978" y="994400"/>
            <a:ext cx="3207094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Russian flag in English descriptions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176110" y="1496669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полосы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Russian flag has three horizontal stripes: white, blue and red. This simple description helps students name colours in the correct order.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845323" y="2505367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фраза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useful sentence is: «The Russian flag is white, blue and red.» It is short, clear and easy to use in speaking practice.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302956" y="3514067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цветов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Pupils can also say that the colours have different meanings. This makes the description more informative and links language with cultural knowledge.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Symbols and meanings in simple English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996950" y="146867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symbol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symbol is a sign or image that represents an idea, a group or a country. In short texts, students often meet this word together with national symbols.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996950" y="223940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модель stands for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expression «stands for» is very useful in this topic. For example, «The bear stands for strength» shows how a symbol can express a clear meaning.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996950" y="301012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 means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Another important verb is «means». It helps explain a symbol in simple English: the image means something important about history, nature or culture.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996950" y="378085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примерами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Learners can match symbols with ideas such as power, life, warmth or strength. This makes it easier to read short texts and understand the message behind each picture.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Most common flag colours in the unit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chart shows colours used in lesson examples, not world statistics. Students can first learn the most frequent words and then expand their vocabulary.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Red, blue and white are the strongest priority words; green and yellow appear less often and can be learned after the main colours.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 темы урока; обобщение содержания заданий.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read a short text about a country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чтения и пересказа короткого текста по теме страны, столицы, флага и символов.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Big cities and famous landmarks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67051" y="14612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достопримечательность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texts about capitals, a famous landmark often helps students remember the city name. Big Ben, the Eiffel Tower and the Kremlin are familiar examples.
</a:t>
            </a:r>
            <a:endParaRPr lang="en-US" sz="951" dirty="0"/>
          </a:p>
        </p:txBody>
      </p:sp>
      <p:sp>
        <p:nvSpPr>
          <p:cNvPr id="14" name="Text 3"/>
          <p:cNvSpPr txBox="1"/>
          <p:nvPr/>
        </p:nvSpPr>
        <p:spPr>
          <a:xfrm>
            <a:off x="1045651" y="2224375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 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a landmark appears next to a city, learners can connect the picture with the place more quickly. This supports memory and reading comprehension at the same time.
</a:t>
            </a:r>
            <a:endParaRPr lang="en-US" sz="951" dirty="0"/>
          </a:p>
        </p:txBody>
      </p:sp>
      <p:sp>
        <p:nvSpPr>
          <p:cNvPr id="15" name="Text 4"/>
          <p:cNvSpPr txBox="1"/>
          <p:nvPr/>
        </p:nvSpPr>
        <p:spPr>
          <a:xfrm>
            <a:off x="681850" y="2987538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подписи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 labels such as «London», «Paris» or «Moscow» make the image easier to use in speaking tasks. Students can name both the city and the landmark.
</a:t>
            </a:r>
            <a:endParaRPr lang="en-US" sz="951" dirty="0"/>
          </a:p>
        </p:txBody>
      </p:sp>
      <p:sp>
        <p:nvSpPr>
          <p:cNvPr id="16" name="Text 5"/>
          <p:cNvSpPr txBox="1"/>
          <p:nvPr/>
        </p:nvSpPr>
        <p:spPr>
          <a:xfrm>
            <a:off x="807750" y="37507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темой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Landmarks are useful because they link geography, culture and language in one visual example. This makes country names and capital names more memorable.
</a:t>
            </a:r>
            <a:endParaRPr lang="en-US" sz="95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500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sentence patterns for the lesson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 sentence models help students answer quickly and correctly in speaking and writing tasks.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models are short, flexible and easy to reuse; they help students describe countries, capitals, flags and symbols without long sentences.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Шаблоны предложений по теме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ошибок чаще всего мешают точному ответу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Four common problems are easy to avoid: capital letters, word choice, word order and confusion between flag and symbol. Careful checking improves accuracy.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ошибок по теме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this lesson develops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43317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понимание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lesson trains pupils to find important facts in short texts and to connect words with pictures, maps and labels. This supports careful reading and visual understanding.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4380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 теме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Students learn key words connected with geography, including countries, capitals, flags and symbols. This vocabulary is useful in reading tasks and short oral answers.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72830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высказывания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Learners practise making short, correct sentences in English. They can describe a country, name a capital and explain a symbol using simple patterns they can remember.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lesson connects English vocabulary with geography and culture. Students can name countries, capitals, colours and symbols, use simple patterns confidently, and write proper names with correct capital letters.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Countries, capitals, flags and symbols: language in real use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2026-05-30T16:33:17Z</dcterms:created>
  <dcterms:modified xsi:type="dcterms:W3CDTF">2026-05-30T16:33:17Z</dcterms:modified>
</cp:coreProperties>
</file>