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6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жаркого пояса: экваториальные леса и 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жара и осадки создают разные миры природы
</a:t>
            </a:r>
            <a:endParaRPr lang="en-US" sz="38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тянутся вдоль экватора, а саванны окружают их широкой полосой. Обе зоны очень тёплые, но количество осадков делает их почти непохожими друг на друга.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жаркий пояс меняет природу сильнее всего
</a:t>
            </a:r>
            <a:endParaRPr lang="en-US" sz="2728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 и сильная влажность создают условия для круглогодичного роста растений.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 год выпадает в экваториальных лесах, поэтому здесь почти нет сухого сезона.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3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2000–3000 мм
</a:t>
            </a:r>
            <a:endParaRPr lang="en-US" sz="5038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влажного экваториального леса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деревья поднимают кроны к свету и образуют верхний этаж леса. Именно здесь больше всего солнца, ветра и жизни, связанной с плодами и цветами.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растут деревья поменьше, кустарники и молодые растения. Они приспосабливаются к слабому освещению и стараются быстрее использовать редкие солнечные лучи, проникающие сквозь полог.
</a:t>
            </a:r>
            <a:endParaRPr lang="en-US" sz="1043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этажи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земли доходит мало света, поэтому травы и низкие растения встречаются нечасто. У почвы сохраняются влажность и тень, что помогает разлагаться опавшим листьям.
</a:t>
            </a:r>
            <a:endParaRPr lang="en-US" sz="1043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Тенистое основание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не стоят самостоятельно, а используют стволы как опору. Лианы тянутся вверх к свету, а эпифиты поселяются на ветвях, не забирая питание у дерева.
</a:t>
            </a:r>
            <a:endParaRPr lang="en-US" sz="1049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 эпифиты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образуют сплошной зелёный навес, который задерживает солнечный свет и дождевую влагу. Поэтому экваториальный лес выглядит густым, тёмным и очень влажным даже днём.
</a:t>
            </a:r>
            <a:endParaRPr lang="en-US" sz="1043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полог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влажного экваториального леса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0340" y="15176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лесах рядом могут расти пальмы, фикусы, орхидеи, папоротники и каучуконосы. Большое число видов объясняется тёплым климатом и постоянной влажностью.
</a:t>
            </a:r>
            <a:endParaRPr lang="en-US" sz="1103" dirty="0"/>
          </a:p>
        </p:txBody>
      </p:sp>
      <p:sp>
        <p:nvSpPr>
          <p:cNvPr id="12" name="Text 3"/>
          <p:cNvSpPr txBox="1"/>
          <p:nvPr/>
        </p:nvSpPr>
        <p:spPr>
          <a:xfrm>
            <a:off x="420340" y="10444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20165" y="28450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листья широкие и гладкие. Так вода быстро стекает после тропических дождей, а растение меньше рискует повредиться от сырости и грибков.
</a:t>
            </a:r>
            <a:endParaRPr lang="en-US" sz="1179" dirty="0"/>
          </a:p>
        </p:txBody>
      </p:sp>
      <p:sp>
        <p:nvSpPr>
          <p:cNvPr id="14" name="Text 5"/>
          <p:cNvSpPr txBox="1"/>
          <p:nvPr/>
        </p:nvSpPr>
        <p:spPr>
          <a:xfrm>
            <a:off x="420165" y="23718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листья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048465" y="4172353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выраженного сухого сезона растения не останавливают развитие надолго. Одни виды цветут, другие плодоносят, а третьи сразу образуют новую листву.
</a:t>
            </a:r>
            <a:endParaRPr lang="en-US" sz="1112" dirty="0"/>
          </a:p>
        </p:txBody>
      </p:sp>
      <p:sp>
        <p:nvSpPr>
          <p:cNvPr id="16" name="Text 7"/>
          <p:cNvSpPr txBox="1"/>
          <p:nvPr/>
        </p:nvSpPr>
        <p:spPr>
          <a:xfrm>
            <a:off x="3048465" y="3699166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3048640" y="15176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бедна питательными веществами, поэтому корни часто располагаются близко к поверхности. Они быстро поглощают всё полезное, что появляется после разложения листьев.
</a:t>
            </a:r>
            <a:endParaRPr lang="en-US" sz="1043" dirty="0"/>
          </a:p>
        </p:txBody>
      </p:sp>
      <p:sp>
        <p:nvSpPr>
          <p:cNvPr id="18" name="Text 9"/>
          <p:cNvSpPr txBox="1"/>
          <p:nvPr/>
        </p:nvSpPr>
        <p:spPr>
          <a:xfrm>
            <a:off x="3048640" y="10444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корни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3048465" y="28450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Лианам не нужно тратить силы на прочный ствол. Они поднимаются по деревьям вверх, где больше света, и занимают место в верхних ярусах леса.
</a:t>
            </a:r>
            <a:endParaRPr lang="en-US" sz="1241" dirty="0"/>
          </a:p>
        </p:txBody>
      </p:sp>
      <p:sp>
        <p:nvSpPr>
          <p:cNvPr id="20" name="Text 11"/>
          <p:cNvSpPr txBox="1"/>
          <p:nvPr/>
        </p:nvSpPr>
        <p:spPr>
          <a:xfrm>
            <a:off x="3048465" y="23718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 цепкие побеги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4" y="1353834"/>
            <a:ext cx="258037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794" y="1353834"/>
            <a:ext cx="258037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394" y="1353834"/>
            <a:ext cx="258037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экваториальных лесов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обезьяны, ленивцы и птицы почти не спускаются на землю. В кронах легче находить пищу, укрываться от хищников и перемещаться между деревьями.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деревьях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Ягуары и леопарды умеют бесшумно двигаться в густом лесу. Их сильные лапы и маскировочная окраска помогают подкрадываться к добыче среди ветвей и теней.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хищники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и туканы заметны издалека благодаря яркому оперению и крупным клювам. Такие признаки помогают находить плоды, общаться и привлекать партнёра.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птицы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влажный климат подходит насекомым, поэтому их здесь очень много. Они участвуют в опылении растений, разложении остатков и пищевых цепях леса.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насекомых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лесных животных часто есть цепкие лапы, длинные хвосты и умение маскироваться. Эти признаки помогают передвигаться по деревьям и избегать опасности.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жара в обеих зонах по-разному влияет на растительность и животных. В саванне сезонная нехватка влаги особенно заметна.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 с температурой, а с количеством осадков и длительностью сухого периода.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лес и саванна: сравнение климата
</a:t>
            </a:r>
            <a:endParaRPr lang="en-US" sz="25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круговорот веществ в экваториальном лесу
</a:t>
            </a:r>
            <a:endParaRPr lang="en-US" sz="2458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2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здесь красно-жёлтые и почти не содержат перегноя. В тепле и влажности органические остатки разлагаются очень быстро, не успевая накопиться в верхнем слое.
</a:t>
            </a:r>
            <a:endParaRPr lang="en-US" sz="1444" dirty="0"/>
          </a:p>
        </p:txBody>
      </p:sp>
      <p:sp>
        <p:nvSpPr>
          <p:cNvPr id="12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возврат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питательные вещества сразу поглощаются корнями растений. Поэтому лес живёт за счёт очень быстрого круговорота веществ, а не за счёт богатого запаса в почве.
</a:t>
            </a:r>
            <a:endParaRPr lang="en-US" sz="1403" dirty="0"/>
          </a:p>
        </p:txBody>
      </p:sp>
      <p:sp>
        <p:nvSpPr>
          <p:cNvPr id="13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запас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лесу убрать растительный покров, питательные вещества быстро вымываются дождями. После этого почва становится малоплодородной и хуже подходит для новых растений.
</a:t>
            </a:r>
            <a:endParaRPr lang="en-US" sz="1423" dirty="0"/>
          </a:p>
        </p:txBody>
      </p:sp>
      <p:sp>
        <p:nvSpPr>
          <p:cNvPr id="14" name="Text 5"/>
          <p:cNvSpPr txBox="1"/>
          <p:nvPr/>
        </p:nvSpPr>
        <p:spPr>
          <a:xfrm>
            <a:off x="1101325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природное сообщество возвращается очень долго. Молодым растениям трудно быстро восстановить сложную структуру леса и его богатый видовой состав.
</a:t>
            </a:r>
            <a:endParaRPr lang="en-US" sz="1473" dirty="0"/>
          </a:p>
        </p:txBody>
      </p:sp>
      <p:sp>
        <p:nvSpPr>
          <p:cNvPr id="15" name="Text 6"/>
          <p:cNvSpPr txBox="1"/>
          <p:nvPr/>
        </p:nvSpPr>
        <p:spPr>
          <a:xfrm>
            <a:off x="3893193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леса
</a:t>
            </a:r>
            <a:pPr algn="l" indent="0" marL="0">
              <a:lnSpc>
                <a:spcPct val="100000"/>
              </a:lnSpc>
              <a:buNone/>
            </a:pPr>
            <a:r>
              <a:rPr lang="en-US" sz="2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лес здесь тесно связаны: без густой растительности круговорот веществ нарушается. Поэтому сохранение деревьев особенно важно для устойчивости всей экосистемы.
</a:t>
            </a:r>
            <a:endParaRPr lang="en-US" sz="14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саванн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жара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находятся в жарком поясе, поэтому высокая температура держится весь год. Это создаёт условия для быстрого роста трав в благоприятное время.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период засухи, когда влаги не хватает. Многие травы высыхают, а растения и животные переходят к экономному расходованию воды.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сезонность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влажного и сухого сезонов определяет весь ритм жизни саванны. Именно оно влияет на корм, миграции животных и занятия человека.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приходят дожди, саванна резко зеленеет. Травы быстро вытягиваются вверх, а деревья и кустарники начинают активнее расти и цвести.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саванн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саванны составляют злаки, которые быстро растут после дождей. Они хорошо переносят жару и способны восстанавливаться даже после засухи или пожара.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травы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Акации и баобабы стоят далеко друг от друга. Так деревья меньше затеняют травы и не так сильно соперничают с ними за воду.
</a:t>
            </a:r>
            <a:endParaRPr lang="en-US" sz="138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деревья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толстая кора, мелкие листья или глубокие корни. Эти признаки помогают пережить сухой сезон, когда влаги в почве становится мало.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на время засухи сбрасывают листья. Так они уменьшают испарение и сохраняют запас воды до начала следующего влажного периода.
</a:t>
            </a:r>
            <a:endParaRPr lang="en-US" sz="1340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листвы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саванн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600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Слоны, зебры, антилопы и жирафы часто держатся группами. Так легче замечать хищников, находить редкую воду и переходить к новым пастбищам, когда старая трава выгорает.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20600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Стада травоядных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47288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травоядных длинные ноги и лёгкое тело, помогающие быстро спасаться на открытых пространствах. В саванне трудно спрятаться, поэтому скорость становится главным способом выживания.
</a:t>
            </a:r>
            <a:endParaRPr lang="en-US" sz="1244" dirty="0"/>
          </a:p>
        </p:txBody>
      </p:sp>
      <p:sp>
        <p:nvSpPr>
          <p:cNvPr id="13" name="Text 5"/>
          <p:cNvSpPr txBox="1"/>
          <p:nvPr/>
        </p:nvSpPr>
        <p:spPr>
          <a:xfrm>
            <a:off x="3247288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бегуны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6073963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Львы, гепарды и гиены охотятся там, где мало укрытий. Им нужны зоркость, выносливость и умение преследовать добычу на расстоянии, используя преимущество открытого ландшафта.
</a:t>
            </a:r>
            <a:endParaRPr lang="en-US" sz="1244" dirty="0"/>
          </a:p>
        </p:txBody>
      </p:sp>
      <p:sp>
        <p:nvSpPr>
          <p:cNvPr id="15" name="Text 7"/>
          <p:cNvSpPr txBox="1"/>
          <p:nvPr/>
        </p:nvSpPr>
        <p:spPr>
          <a:xfrm>
            <a:off x="6073963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саванны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20600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хорошо приспособлены к жаре и могут быстро бегать. Падальщики и крупные птицы помогают очищать территорию от остатков добычи и поддерживают природное равновесие.
</a:t>
            </a:r>
            <a:endParaRPr lang="en-US" sz="1319" dirty="0"/>
          </a:p>
        </p:txBody>
      </p:sp>
      <p:sp>
        <p:nvSpPr>
          <p:cNvPr id="17" name="Text 9"/>
          <p:cNvSpPr txBox="1"/>
          <p:nvPr/>
        </p:nvSpPr>
        <p:spPr>
          <a:xfrm>
            <a:off x="420600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падальщики
</a:t>
            </a:r>
            <a:endParaRPr lang="en-US" sz="1600" dirty="0"/>
          </a:p>
        </p:txBody>
      </p:sp>
      <p:sp>
        <p:nvSpPr>
          <p:cNvPr id="18" name="Text 10"/>
          <p:cNvSpPr txBox="1"/>
          <p:nvPr/>
        </p:nvSpPr>
        <p:spPr>
          <a:xfrm>
            <a:off x="3247288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меняется вместе с влажным и сухим сезонами. Во время засухи они чаще мигрируют к водоёмам, а в дождливый период активнее размножаются и кормятся.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247288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сезонам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приспосабливаются к саванне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географии: связь между жарким климатом, дефицитом влаги и приспособлениями растений и животных.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количество осадков и длина сухого сезона меняют природу в жарком поясе.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зон связано не с температурой, а с количеством влаги и продолжительностью сухого периода.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двух природных зон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9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94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6894" y="1205853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4850" y="1205853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экваториальных лесов для планеты
</a:t>
            </a:r>
            <a:endParaRPr lang="en-US" sz="2815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входят в число самых богатых по видам природных комплексов Земли. Здесь соседствуют тысячи видов растений, животных и насекомых, многие из которых не встречаются больше нигде.
</a:t>
            </a:r>
            <a:endParaRPr lang="en-US" sz="1192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лес испаряет много влаги и влияет на местные осадки и температуру. Он смягчает жару, сохраняет влажность воздуха и поддерживает устойчивость тропической природы.
</a:t>
            </a:r>
            <a:endParaRPr lang="en-US" sz="1302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быстро поглощает углекислый газ и участвует в обмене веществ между атмосферой, почвой и живыми организмами. Благодаря этому он помогает поддерживать природное равновесие.
</a:t>
            </a:r>
            <a:endParaRPr lang="en-US" sz="1283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экваториальных лесов дают древесину, плоды и вещества для лекарств. Эти ресурсы полезны человеку, но их нужно использовать осторожно, чтобы не разрушать лес.
</a:t>
            </a:r>
            <a:endParaRPr lang="en-US" sz="1328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множества птиц, млекопитающих, насекомых и земноводных лес служит единственным местом жизни. Уничтожение таких территорий приводит к исчезновению редких и уязвимых видов.
</a:t>
            </a:r>
            <a:endParaRPr lang="en-US" sz="13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 саванн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удобны для выпаса скота, потому что здесь много открытого пространства и травянистых кормов. Поэтому в этих районах широко развиты скотоводство и сезонное кочевое хозяйство.
</a:t>
            </a:r>
            <a:endParaRPr lang="en-US" sz="1423" dirty="0"/>
          </a:p>
        </p:txBody>
      </p:sp>
      <p:sp>
        <p:nvSpPr>
          <p:cNvPr id="12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2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отдельных участках саванн выращивают просо, кукурузу, арахис и хлопчатник. Урожай зависит от дождей, поэтому земледелие требует учёта сезона и сохранения влаги в почве.
</a:t>
            </a:r>
            <a:endParaRPr lang="en-US" sz="1488" dirty="0"/>
          </a:p>
        </p:txBody>
      </p:sp>
      <p:sp>
        <p:nvSpPr>
          <p:cNvPr id="13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поселения и дороги, используют древесину и другие природные ресурсы. Но при неосторожном освоении природный покров быстро нарушается, а восстановление идёт медленно.
</a:t>
            </a:r>
            <a:endParaRPr lang="en-US" sz="1420" dirty="0"/>
          </a:p>
        </p:txBody>
      </p:sp>
      <p:sp>
        <p:nvSpPr>
          <p:cNvPr id="14" name="Text 5"/>
          <p:cNvSpPr txBox="1"/>
          <p:nvPr/>
        </p:nvSpPr>
        <p:spPr>
          <a:xfrm>
            <a:off x="1101325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перевыпаса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скота становится слишком много, травы не успевают восстанавливаться. Почва вытаптывается, оголяется и легче разрушается ветром и водой, особенно в сухой период.
</a:t>
            </a:r>
            <a:endParaRPr lang="en-US" sz="1403" dirty="0"/>
          </a:p>
        </p:txBody>
      </p:sp>
      <p:sp>
        <p:nvSpPr>
          <p:cNvPr id="15" name="Text 6"/>
          <p:cNvSpPr txBox="1"/>
          <p:nvPr/>
        </p:nvSpPr>
        <p:spPr>
          <a:xfrm>
            <a:off x="3893193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засушливое время пожары распространяются очень быстро и могут уничтожать пастбища и посевы. Поэтому хозяйственная деятельность в саваннах требует осторожности и контроля.
</a:t>
            </a:r>
            <a:endParaRPr lang="en-US" sz="14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отличаются по силе воздействия, но почти всегда усиливаются из-за хозяйственной деятельности человека и роста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факторы для тропиков — уничтожение природных территорий и нарушение сезонного режима, из-за чего страдают и леса, и саванны.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качественная оценка по материалам урока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тропических природных зон
</a:t>
            </a:r>
            <a:endParaRPr lang="en-US" sz="25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природных зон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помогает сохранить редкие растения и животных, ограничить хозяйственную деятельность и оставить участки природы почти без вмешательства человека.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наносит серьёзный ущерб крупным млекопитающим и птицам. Запрет на незаконную охоту и работа рейнджеров позволяют уменьшить потери животных в природе.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экваториальных лесов особенно важно ограничивать незаконную вырубку и восстанавливать утраченные участки. Это помогает сохранить почвы, влажность и места обитания многих видов.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Берегущее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важно регулировать выпас скота, предотвращать пожары и поддерживать устойчивое землепользование. Тогда природа успевает восстанавливаться и сохраняет плодородие.
</a:t>
            </a:r>
            <a:endParaRPr lang="en-US" sz="12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сравнивать природные зоны
</a:t>
            </a:r>
            <a:endParaRPr lang="en-US" sz="2977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климата и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температура, осадки и сухой сезон влияют на растения, животных и почвы. Без этого трудно понять, почему одинаково жаркие районы выглядят по-разному.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наблюдательности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зон учит замечать важные признаки: высоту деревьев, густоту трав, наличие сезонов и поведение животных. Это развивает умение анализировать географические явления.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различий нужно для бережного освоения территорий. Оно помогает выбрать подходящие способы земледелия, выпаса скота и охраны природы без лишнего вреда для экосистем.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видно, что влажность формирует лес, а засуха — саванну, становится понятной логика распределения природных зон. Природа не случайна: её облик подчиняется условиям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092" y="1068000"/>
            <a:ext cx="6229116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Сжатое сравнение показывает, как вода и сезонность определяют внешний вид и жизнь природных зон.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осадков и меньше сухой сезон, тем гуще растительность; при засухе появляются травы и редколесье.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 природным зонам жаркого пояса
</a:t>
            </a:r>
            <a:endParaRPr lang="en-US" sz="219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жаркого пояса: разные ответы на 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и саванны по-разному отвечают на жаркий климат: одна зона остаётся влажной и густой, другая живёт по ритму дождей и засух. Именно вода делает их непохожими.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2026-06-02T14:10:23Z</dcterms:created>
  <dcterms:modified xsi:type="dcterms:W3CDTF">2026-06-02T14:10:23Z</dcterms:modified>
</cp:coreProperties>
</file>