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королевств к империям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королевства становились империями и почему это было непросто.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государства росли по-разному: через войны, союзы и торговлю. Но чем шире становилась их власть, тем труднее было управлять людьми, землями и налогами.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большой державе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612833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государства по главным признакам: кто правит, кого объединяет власть и как собирают налоги.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отличается не только размером, но и сложностью управления разными народами и землями.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древних государств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и империя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усиления королевства к устойчивой империи.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становится империей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было нужно не только для завоеваний, но и для охраны границ, городов и торговых путей в уже захваченных землях.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организована армия, тем легче расширять владения и удерживать новые территории от восстаний.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древних армий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 рост державы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ресурсы империи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приносили золото, серебро, скот и пленных, но этого было недостаточно надолго. Империи нуждались в постоянных доходах, чтобы платить войску и содержать столицу.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торговля давали регулярный поток ресурсов. Без хлеба, металла и товаров большие армии не могли долго действовать, а города — расти и снабжать власть.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реки и порты связывали окраины с центром. Там, где было проще перевозить товары и войска, власть становилась прочнее, а территория — выгоднее.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больших государств важны были не только богатства, но и рабочая сила. Земледельцы, ремесленники и рабы обеспечивали еду, оружие и строительство.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 большой территории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власть устанавливала общие законы и правила сбора налогов. Без них разные области жили бы по-разному, а центр не смог бы контролировать огромную территорию.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создавали сеть чиновников и переписей. Они считали людей, землю и запасы, чтобы государство понимало, сколько получает и где не хватает ресурсов.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центром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письменность ускоряли связь между столицей и провинциями. Приказы доходили быстрее, а местные власти могли сообщать о проблемах и собирать налоги точнее.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провинциях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 единые меры поддерживали порядок в спорных делах. Когда у всех были понятные правила, империи легче было удерживать мир между разными народами.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религия и дипломатия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представлялся не просто сильным человеком, а избранником богов или хранителем мира. Такая идея помогала людям принимать его власть как законную.
</a:t>
            </a:r>
            <a:endParaRPr lang="en-US" sz="164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символы, знаки и церемонии создавали чувство единства. Люди могли жить далеко друг от друга, но всё равно признавать одного правителя и его порядок.
</a:t>
            </a:r>
            <a:endParaRPr lang="en-US" sz="176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помогала объяснять, почему империя существует и почему ей нужно подчиняться. Храмы и жрецы часто поддерживали власть, а иногда и её решения.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 местной знатью были не слабостью, а способом удержать земли без лишней войны. Союзы и уступки часто работали лучше, чем постоянные карательные походы.
</a:t>
            </a:r>
            <a:endParaRPr lang="en-US" sz="17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Ассирийская империя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строила силу на хорошо обученной армии и строгой дисциплине. Это позволяло быстро захватывать города и подавлять сопротивление соседей.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Осады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осадах ассирийцы использовали тараны, укрепления и другие приёмы, чтобы брать даже сильные крепости. Дороги помогали быстро перебрасывать войска.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дать покорённым народам объединиться против них, ассирийцы переселяли целые группы людей. Это ослабляло местные связи и делало восстания труднее.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контроль помогал расширяться, но вызывал страх и ненависть. Когда восстаний стало слишком много, империя быстро потеряла прочность.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сатрапии позволяли управлять огромной страной без постоянного присутствия царя в каждой области. Наместники отвечали за налоги, порядок и связь с центром.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дороги и почта ускоряли передачу приказов, сбор сведений и движение войск. Для такой территории быстрая связь была не роскошью, а необходимостью.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часто не ломали местные традиции сразу. Если область платила дань и сохраняла верность, ей разрешали жить по своим обычаям и вере.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помогал удерживать разные народы дольше, чем один только страх. Но империя всё равно зависела от лояльности наместников и быстрого реагирования на мятежи.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Персия Ахеменидов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города к державе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начинался как небольшой город на берегах Тибра, но постепенно подчинил соседей и превратился в мощное государство. В его основе стояли дисциплинированные легионы, сеть дорог и строгие законы, которые помогали удерживать порядок на огромной территории.
</a:t>
            </a:r>
            <a:endParaRPr lang="en-US" sz="1113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который охватывал мир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не только храмы и форумы, но и города по всему Средиземноморью. Вместе с римскими законами туда приходили латинский язык, торговля и новые способы управления, а позднее именно размер владений стал испытывать систему на прочность.
</a:t>
            </a:r>
            <a:endParaRPr lang="en-US" sz="1159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сила дорог, законов и легионов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которая меняла исход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войско могло двигаться быстрее многих противников: конница была лёгкой, подвижной и хорошо обученной. Разведка заранее находила слабые места врага, а строгая дисциплина позволяла наносить удары внезапно и сразу использовать успех.
</a:t>
            </a:r>
            <a:endParaRPr lang="en-US" sz="1017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дорог и сообщений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огромные пространства оказались под властью монголов, их связали торговые пути и почтовая система. По дорогам шли приказы, сведения и купцы, а местные управленцы часто оставались на своих местах, если признавали новую власть.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 больших расстояниях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монголов держалась не только на страхе, но и на умении управлять разными землями. Там, где можно было, они сохраняли привычный порядок, а там, где сопротивление было сильным, действовали жёстко и быстро.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империя: движение, связь и контроль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военная победа превращается в устойчивую систему власти.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победы к управлению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наместники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Покорённые земли делят на провинции и поручают наместникам. Так центр может управлять удалёнными областями не напрямую, а через понятную систему подчинения.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крепостях и крупных городах стоят гарнизоны. Они защищают порядок, сдерживают восстания и показывают, что власть центра присутствует повсюду.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единые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общие правила связывают территорию в единое целое. По ним идут приказы, товары, налоги и войска, а споры решаются по одним законам.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империя удерживает землю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империи теряли прочность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столицы, тем медленнее приходят приказы и помощь. Если местные жители недовольны, восстание может вспыхнуть быстро, а подавлять его приходится долго и дорого.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армия, чиновники и дороги требуют постоянных расходов. Когда сбор налогов слабеет или идёт война, у государства не хватает средств на защиту границ и порядок внутри страны.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трон, голод или поражение в войне ослабляют доверие к власти. В такие моменты провинции начинают искать защиту у своих вождей и отделяться от центра.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разница между королевством и империей не только в размере. Чем больше народов и земель, тем труднее управлять, собирать налоги и сохранять единство.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империи сложнее управление, потому что рост территории почти всегда усиливает разнообразие и нагрузку на власть.
</a:t>
            </a:r>
            <a:endParaRPr lang="en-US" sz="1224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и империя: короткое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власти — армия, законы и общая идея — должны работать вместе.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запомнить главный урок: успешная империя держится не на одном факторе, а на нескольких опорах сразу.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442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без которых империя не работает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учёт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собирали налоги, вели записи и передавали распоряжения из столицы в провинции. Без их работы власть не знала бы, сколько людей и ресурсов есть в стране.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охраняли дороги, города и границы, а также быстро подавляли мятежи. Их присутствие напоминало, что закон и сила идут рядом.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оружие, одежду, посуду и инструменты. Они обеспечивали города и войска всем необходимым, чтобы империя могла жить и воевать.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провинциями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элиты помогали управлять областями, потому что знали языки, обычаи и людей. Через них центр договаривался с населением и удерживал власть мягче и дешевле.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Империи: причины подъёма и распада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объединялись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часто возникали ради безопасности и контроля важных путей. Когда государство подчиняло соседей, оно получало больше зерна, металлов, налогов и влияния на торговлю.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власть слабела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начинался, когда управление становилось слишком медленным и дорогим. Центр не успевал реагировать на бедствия, восстания и угрозы на дальних границах.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оставалось после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многое сохранялось надолго: дороги, города, законы и письменность. Даже новые правители часто использовали то, что уже создала прежняя империя.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единстве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единой власти тоже не исчезал. Люди привыкали к большим государствам и позже легче принимали новые формы правления, похожие на старые.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побед к управлению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Королевства становились империями, когда у них появлялись сила, ресурсы и понятные правила управления. Но чем шире становилось государство, тем труднее было удержать его вместе.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2026-07-26T10:33:41Z</dcterms:created>
  <dcterms:modified xsi:type="dcterms:W3CDTF">2026-07-26T10:33:41Z</dcterms:modified>
</cp:coreProperties>
</file>