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реализма в русской литературе
</a:t>
            </a:r>
            <a:endParaRPr lang="en-US" sz="3055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русская литература научилась видеть человека и эпоху без прикрас.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первой половины XIX века: почва для нового искусства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 усилился интерес к жизни страны, а журналы и критика сделали литературу пространством общественного разговора о крепостничестве, чиновничестве и неравенстве.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XIX век сохраняет интерес к исключительной личности, сильным чувствам и контрасту мечты с действительностью.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повседневностью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обращаются к быту, социальным ролям и обычному человеку в конкретной жизненной среде.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достоверность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внутренний мир героя, логика его поступков и зависимость характера от обстоятельств.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правдоподобность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стремится к точной детали, исторической конкретности и художественному анализу общества, а не к условности.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основа русского реализма
</a:t>
            </a:r>
            <a:endParaRPr lang="en-US" sz="3622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точность художественного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поэтичность с наблюдательностью и показывает реальную жизнь без утраты художественной выразительности. Его язык становится образцом ясности, меры и внутренней свободы.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тема человека в обыденной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и «Повестях Белкина» важны не только события, но и повседневные отношения людей. Именно здесь русская литература учится видеть типическое в частном.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критический взгляд на действительность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Гоголь показывает чиновничий мир как систему страха, лжи и самоунижения. Комизм здесь не развлекает, а разоблачает общественный порядок.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гротеск помогает выявить духовную опустошённость, корысть и внутреннюю неподвижность помещичьей среды. Частное поведение героев раскрывает устройство целой эпохи.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расширил возможности реализма: он соединил бытовую конкретность, сатиру и символическое обобщение. Благодаря этому критический взгляд на реальность стал особенно сильным.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становления реализма
</a:t>
            </a:r>
            <a:endParaRPr lang="en-US" sz="28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постепенное усложнение художественного метода: от отдельных черт к устойчивой литературной системе.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реализм проходит путь от первых опытов к зрелой форме, охватывающей прозу, критику и общественную проблематику.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русской литературы первой половины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87765"/>
            <a:ext cx="552900" cy="44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литературной критики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как ориентир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придал реализму теоретическую опору и связал художественную правду с общественным значением литературы. Его статьи помогли сформировать новые критерии оценки произведений.
</a:t>
            </a:r>
            <a:endParaRPr lang="en-US" sz="1088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как публичный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журналах и рецензиях обсуждались не только книги, но и вопросы времени. Литературная критика стала пространством анализа общества, а не просто отзывом о тексте.
</a:t>
            </a:r>
            <a:endParaRPr lang="en-US" sz="1088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критиков направляли восприятие Пушкина, Лермонтова и Гоголя современниками и позднее вошли в школьную традицию изучения литературы.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углубление психологизма
</a:t>
            </a:r>
            <a:endParaRPr lang="en-US" sz="322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 «Герое нашего времени» показан как человек с острым самоанализом, внутренней усталостью и противоречивыми поступками. Его характер раскрывается через испытания, а не через романтическую исключительность.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переносит внимание с внешней необычности героя на его душевную раздвоенность и отношение к людям. Так русская проза делает важный шаг к психологической глубине и нравственной проблематике.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романтизма и реализма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герой, конфликт, язык и художественная цель при переходе к реализму.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отказывается от условности и смещает центр внимания к обществу, характеру и жизненной достоверности.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принципов романтизма и реализма в русской литературе XIX века
</a:t>
            </a:r>
            <a:endParaRPr lang="en-US" sz="6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Типический характер и социальная среда
</a:t>
            </a:r>
            <a:endParaRPr lang="en-US" sz="3036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Типический герой соединяет индивидуальные черты с общими признаками эпохи. Поэтому Онегин, Печорин и Чичиков воспринимаются не только как персонажи, но и как литературные типы.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в реалистическом произведении действует активно: она формирует привычки, речь, жизненные цели и даже систему ценностей героя. Обстоятельства становятся частью смысла.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Башмачкина, Манилова и других персонажей литература показывает, как частная судьба раскрывает устройство общества. Реализм делает человека понятным в его времени, а не вне его.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реалистическое произведение
</a:t>
            </a:r>
            <a:endParaRPr lang="en-US" sz="20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жизненного наблюдения к художественному обобщению в русской реалистической литературе.
</a:t>
            </a:r>
            <a:endParaRPr lang="en-US" sz="8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реализма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проза стремится к точности и ясности: автор избегает нарочитой приподнятости, а изображение событий опирается на наблюдение за повседневной речью и конкретной жизненной обстановкой.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в реалистическом произведении обычно сохраняет аналитичность. Она не только рассказывает, но и помогает читателю понять мотивы поступков, скрытые связи между человеком, средой и временем.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становится индивидуальной: различаются интонации, уровень образования, социальный опыт. Диалоги, просторечные слова и канцелярские обороты сразу обозначают происхождение и положение героя.
</a:t>
            </a:r>
            <a:endParaRPr lang="en-US" sz="1183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характеристика в реализме работает как художественный диагноз. По словарю и манере говорить можно судить о характере человека, его привычках, внутренней свободе или духовной ограниченности.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реалистической прозы 1840–1850-х годов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строгую статистику, а ведущие художественные линии эпохи, заметные в школьном литературном каноне.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сатиры и быта показывает, что реализм сразу работал и как социальное наблюдение, и как форма нравственной оценки.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структурная оценка по материалам школьного курса русской литературы XIX века
</a:t>
            </a:r>
            <a:endParaRPr lang="en-US" sz="7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города и повседневной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выходит на улицу, в канцелярии, на дворы и в тесные квартиры, чтобы увидеть современность без украшений. Очерк и короткая зарисовка позволяют передать живую деталь, а вместе с ней — ритм города, разговоры людей и скрытую социальную напряжённость.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человек» в центре внимания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больше не обязан быть ярким исключением из правил. В прозе 1840-х годов появляется скромный, незаметный человек, чья судьба раскрывает несправедливость устройства общества. Через такую фигуру литература показывает ценность обыденной человеческой жизни.
</a:t>
            </a:r>
            <a:endParaRPr lang="en-US" sz="1141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«Натуральная школа»: новая оптика прозы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проблематика русского реализма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литература показывает крепостничество, чиновничий произвол и бедность не как фон, а как силы, которые ломают судьбы и ограничивают возможности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обстоятельства в произведениях объясняют поступки героев: страх, зависимость, честолюбие или внутреннее опустошение часто оказываются следствием среды, в которой они живут.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общества в реализме не сводится к обличению. Она заставляет читателя увидеть, как несправедливый порядок влияет на семью, отношения и нравственный выбор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раннего реализма
</a:t>
            </a:r>
            <a:endParaRPr lang="en-US" sz="268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закрепило свой художественный ракурс: от типа героя до сатиры, психологизма и темы «маленького человека».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подтверждают, что реализм формировался не по одной модели, а через разнообразие художественных решений.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 школьному обзору раннего русского реализма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реализма в развитие литературы
</a:t>
            </a:r>
            <a:endParaRPr lang="en-US" sz="344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сделал анализ общества одной из главных задач литературы, показав, что художественное произведение может не только рассказывать историю, но и объяснять эпоху.
</a:t>
            </a:r>
            <a:endParaRPr lang="en-US" sz="1159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реализма в соединении факта и обобщения: точная деталь у него не мешает философскому смыслу, а, наоборот, помогает раскрыть скрытую логику событий.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подготовил почву для Тургенева, Гончарова, Островского, Достоевского и Толстого, которые развили психологическую глубину, проблемность характера и масштабное изображение жизни.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русская литература XIX века стала мировым явлением: она убедительно показала связь личности, истории и нравственного выбора.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русская литература особенно быстро пришла к реализму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XIX века социальные противоречия были особенно острыми: крепостное право, неравенство и бюрократическая система делали вопрос о человеке не абстрактным, а насущным.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политическая свобода усилила роль литературы: писатель часто становился тем, кто вслух формулирует общественные проблемы и предлагает нравственную оценку происходящему.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повесть и комедия оказались удобными формами для такого разговора, поэтому литература в России нередко заменяла открытую общественную дискуссию.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060774"/>
            <a:ext cx="3950100" cy="14580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раннего русского реализма
</a:t>
            </a:r>
            <a:endParaRPr lang="en-US" sz="288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признаки направления проявляются в знакомых произведениях первой половины XIX 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краткой форме видно: реализм соединяет историчность, социальный анализ и внимание к внутреннему миру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русской литературы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новая художественная система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русского реализма превратило литературу в точный и глубокий разговор о человеке и обществе. Именно он определил лицо классической прозы XIX века и её мировое значение.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2026-05-19T20:13:08Z</dcterms:created>
  <dcterms:modified xsi:type="dcterms:W3CDTF">2026-05-19T20:13:08Z</dcterms:modified>
</cp:coreProperties>
</file>