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 и управление ими: порядок, согласованность и безопасность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Организованное движение группы начинается с точных команд и общего порядка.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 учит действовать собранно, быстро понимать команды и работать в едином ритме. Эти навыки полезны не только на построении, но и в любой ситуации, где важны порядок, внимание и согласованность.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строевая подготовка важна в ОБЗР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— это установленное уставом размещение людей для выполнения общей задачи. Он задаёт порядок, облегчает управление и делает действия группы предсказуемыми.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элементам относятся фронт, фланг, интервал, дистанция и глубина. Они позволяют точно оценивать расположение людей и поддерживать правильную форму строя.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терминов важно для равнения, безопасного движения и сохранения структуры строя. Без них невозможно добиться точности и согласованности в выполнении команд.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строя и основные элементы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81296"/>
            <a:ext cx="4063200" cy="27068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всем участникам одинаково понимать команды и действия.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терминология создаёт единый язык управления строем и снижает вероятность ошибок.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Общевоинские уставы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строевой подготовки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развернутом строю людей хорошо видно, поэтому он удобен для проверки, осмотра и торжественных построений. Такая форма помогает быстро оценить стройность рядов, равнение и общее состояние группы. Это особенно важно там, где требуется наглядность и строгий порядок.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строй: когда важна видимость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Походный строй используют при перемещении колонной или в другом упорядоченном порядке. Он удобен на марше и на ограниченной территории, где важно сохранять дистанцию и не терять управление. Такая форма делает движение компактным и управляемым.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Походный строй: когда нужно двигаться организованно
</a:t>
            </a:r>
            <a:endParaRPr lang="en-US" sz="1261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строев и их назначение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общевоинских уставов и курса ОБЗР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строи применяются не только для движения, но и для проверки готовности и торжественных действий.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строя решают разные задачи: развернутый — для контроля, походный — для перемещения.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строев в разных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заранее настраивает участников на действие и позволяет подготовиться без спешки. Благодаря этому строй воспринимает задачу одновременно и без лишних задержек.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Предварительная команда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запускает выполнение движения или перестроения. Короткая и чёткая подача помогает всем начать действие в один момент.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команда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должна звучать кратко, уверенно и одинаково понятно для каждого участника. Это снижает риск ошибок и делает реакцию строя быстрее.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голосовая подача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шуме, расстоянии или плохой видимости используют жесты, флажки и средства связи. Они поддерживают управление, когда голосовой команды недостаточно.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сигналы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как основа управления строем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управления строем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подаче и выполнении команды в строю.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определяет задачу, задаёт темп и подаёт команды. От его точности зависит, насколько слаженно и безошибочно будет действовать весь строй.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следит за дисциплиной, своевременным исполнением и сохранением порядка. Он помогает поддерживать единый ритм и предупреждает нарушения построения.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группе особенно важны личный пример, собранность и спокойная подача распоряжений. Чёткое распределение ролей делает управление строем понятным и предсказуемым.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командира и старшего в строю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1" y="1518700"/>
            <a:ext cx="3682358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Общевоинские уставы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команда задаёт однозначное действие и помогает строю сохранять порядок.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 единообразная команда исключает двусмысленность и ускоряет реакцию строя.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команды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Равнение удерживает строй на одной линии и помогает всем участникам ориентироваться по общему направлению. Благодаря ему сохраняется единообразие положения и уменьшается риск смещения.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задаёт боковой промежуток между людьми, а дистанция — расстояние в глубину между шеренгами или колоннами. Их соблюдение делает движение безопасным и упорядоченным.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Равнение, интервалы и дистанции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типовых условий строевой подготовки; дата не требуется.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устойчивый темп и повтор команды особенно важны, когда внешние условия мешают быстрому и точному реагированию.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помех, тем ниже точность; сочетание шума и усталости ухудшает выполнение сильнее всего.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точность управления строем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Подача команды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задаёт новое действие и заранее предупреждает участников о перестроении или повороте. Это позволяет сохранить общий ритм и избежать лишних движений.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Одновременное выполнение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начинает движение синхронно, удерживая шаг, корпус и направление. В этот момент особенно важно не нарушить расстояния и не сбиться с темпа.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строя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действия оцениваются равнение, интервалы и дистанции. Если есть отклонения, командир корректирует их и возвращает строй к точной форме.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Перестроения и повороты как элементы дисциплины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перестроения подразделения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действий при изменении формы строя и направления движения.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подходу к преподавателю или командиру, а также перестроениям и движению в составе группы в разных учебных ситуациях.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отрабатывают команды, строевой шаг и повороты, чтобы действия каждого участника были одинаково понятны и выполнялись без задержек.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развивает внимание, выдержку, самоконтроль и привычку действовать согласованно, не нарушая общего порядка.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помогает быстрее реагировать на команду, точнее держать дистанцию и увереннее сохранять равнение в строю.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 на занятиях ОБЗР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обобщённых результатов повторных тренировок; дата не требуется.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занятия особенно заметны в ситуациях, где нужно действовать не по отдельности, а как единое целое.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одинаковых действий повышает согласованность и снижает число ошибок при выполнении строевых приёмов.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систематической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наиболее частые ошибки и практические способы их устранения.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нарушений устраняется чёткой подачей команды, контролем темпа и повторной отработкой действия.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Общевоинские уставы и учебные материалы по строевой подготовке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управлении строем и способы их исправления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Торжественное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торжественной обстановке строй подчёркивает собранность, единство и уважение к событию. Плотное и выверенное построение создаёт ощущение порядка и организованности.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 рабочая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задачах и при перемещении строй помогает быстро управлять группой и менять направление движения. Здесь важнее удобство, точность и сохранение структуры, чем внешний эффект.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в торжественных и учебных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воспитывает дисциплину и ответственность, потому что каждый участник видит свою роль в общем результате и отвечает не только за себя, но и за согласованность действий.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ритм и одинаковые действия повышают доверие к руководству, уменьшают хаос при перемещении и показывают, как организованность влияет на эффективность совместной работы.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облегчает командиру контроль численности, готовности и порядка в группе, а также помогает быстрее заметить ошибку и вернуть строй к правильному состоянию.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строя для коллектива и управления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 показывают, как точные команды, дисциплина и взаимная согласованность превращают группу в управляемое целое. Эти навыки особенно важны на уроках ОБЗР и в любой коллективной работе.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— это порядок, который работает в действии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2026-05-21T04:56:24Z</dcterms:created>
  <dcterms:modified xsi:type="dcterms:W3CDTF">2026-05-21T04:56:24Z</dcterms:modified>
</cp:coreProperties>
</file>