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царства вирусов: основные темы урoка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уникальные неклеточные организмы, способные заражать всё живое.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вирусы: происхождение и открытие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впервые обнаружены в XIX веке Ивановским и Бейеринком. Они не имеют клеток и могут размножаться лишь внутри живых клеток, что делает их особой формой между живым и неживым.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вируса: основные компоненты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Нуклеиновая кислота — генетический материал вируса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хранит наследственную информацию в виде ДНК или РНК, которые находятся в центре вирусной частицы. Этот материал определяет тип вируса и способы его размножения.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— защитная белковая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окружает нуклеиновую кислоту и защищает ее от повреждений. Форма капсида может быть коконовидной, спиральной или сложной, что влияет на внешний вид вируса.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Липидная оболочка у некоторых вирусов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имеют дополнительный слой из липидов и белков — оболочку, которая помогает им проникать в клетки хозяина и уклоняться от иммунной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лишены клеточной структуры, у них нет мембран, рибосом и метаболизма, что не позволяет им жить вне клетки.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вирусов от бактерий и организмов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способны к самостоятельному питанию и дыханию, поэтому размножаются только внутри живых клеток хозяина.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вирусы находятся в пассивном состоянии — это отличает их от бактерий и других организмов с полноценным метаболизмом.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вирусов по типу генетического материала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ДНК-вирусы: стабильность и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ДНК-вирусы содержат одно- или двухцепочечную ДНК. Они часто вызывают хронические инфекции, например, вирус герпеса, который сохраняется в организме длительное время.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РНК-вирусы: высокая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 имеют одно- или двухцепочечную РНК. Из-за высокой мутабельности они способны быстро адаптироваться, что характерно для вируса гриппа и коронавирусов.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вируса: основные этапы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6974000" y="2683719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вирусы покидают клетку через лизис или почкование, заражая соседние клетки.
</a:t>
            </a:r>
            <a:endParaRPr lang="en-US" sz="832" dirty="0"/>
          </a:p>
        </p:txBody>
      </p:sp>
      <p:sp>
        <p:nvSpPr>
          <p:cNvPr id="13" name="Text 3"/>
          <p:cNvSpPr txBox="1"/>
          <p:nvPr/>
        </p:nvSpPr>
        <p:spPr>
          <a:xfrm>
            <a:off x="991725" y="2690590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вируса в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проникает в организм через дыхательные пути, раны или слизистые оболочки.
</a:t>
            </a:r>
            <a:endParaRPr lang="en-US" sz="832" dirty="0"/>
          </a:p>
        </p:txBody>
      </p:sp>
      <p:sp>
        <p:nvSpPr>
          <p:cNvPr id="14" name="Text 4"/>
          <p:cNvSpPr txBox="1"/>
          <p:nvPr/>
        </p:nvSpPr>
        <p:spPr>
          <a:xfrm>
            <a:off x="2487293" y="2683754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к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вируса распознаются и прикрепляются к специфическим рецепторам на поверхности клетки.
</a:t>
            </a:r>
            <a:endParaRPr lang="en-US" sz="832" dirty="0"/>
          </a:p>
        </p:txBody>
      </p:sp>
      <p:sp>
        <p:nvSpPr>
          <p:cNvPr id="15" name="Text 5"/>
          <p:cNvSpPr txBox="1"/>
          <p:nvPr/>
        </p:nvSpPr>
        <p:spPr>
          <a:xfrm>
            <a:off x="3982857" y="2683719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и освобождение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входит в клетку, высвобождая свой генетический материал внутрь цитоплазмы.
</a:t>
            </a:r>
            <a:endParaRPr lang="en-US" sz="832" dirty="0"/>
          </a:p>
        </p:txBody>
      </p:sp>
      <p:sp>
        <p:nvSpPr>
          <p:cNvPr id="16" name="Text 6"/>
          <p:cNvSpPr txBox="1"/>
          <p:nvPr/>
        </p:nvSpPr>
        <p:spPr>
          <a:xfrm>
            <a:off x="5478424" y="2683719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 сборка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начинает производить вирусные белки и копии геномов, после чего собираются новые вирусные частицы.
</a:t>
            </a:r>
            <a:endParaRPr lang="en-US" sz="8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размножения вируса внутри клетки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взаимодействия вируса с клеткой хозяина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 у растений, животных и человека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табачной мозаики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вирус вызывает появление пятен и деформаций на листьях табака и других растений, снижая их урожайность и качество.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вируса бешенства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Бешенство передаётся через укусы заражённых животных и вызывает тяжелое заболевание нервной системы, опасное и для человека.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болезни человека: разнообразие и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ОРВИ и гриппа до ВИЧ и кори — вирусы вызывают широкий спектр заболеваний с различными симптомами и степенью тяжести.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97408"/>
            <a:ext cx="4000500" cy="1570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природе возбудителей, методах лечения и типичных болезнях.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вирусных и бактериальных инфекций
</a:t>
            </a:r>
            <a:endParaRPr lang="en-US" sz="268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реагируют на антибиотики, в отличие от бактерий, что важно для правильного лечения.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вирусов в биосфере и экосистемах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контролируют численность микроорганизмов и животных, участвуя в балансировке экосистем. Они обеспечивают горизонтальный перенос генов, способствуя эволюции.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регулируют бактерии в почве и воде, предотвращая перенасыщение среды, что особенно важно для поддержания экологического равновесия.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грипп 1918–1920 годов стал одной из самых смертельных пандемий в истории, унеся жизни более 50 миллионов человек по всему миру за короткий период.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массовые эпидемии полиомиелита приводили к параличу и существенным общественным проблемам до внедрения эффективной вакцины.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COVID-19, начавшаяся в 2019 году, кардинально изменила повседневную жизнь людей, вызвав масштабные карантинные меры и экономические изменения.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ВИЧ/СПИД, открытые в 1980-х, остаются глобальной проблемой из-за влияния на иммунную систему и продолжающуюся необходимость в эффективных методах лечения.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эпидемии, вызванные вирусами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демонстрирует быстро меняющиеся показатели, продолжая влиять на глобальное здоровье в 2024 году и требуя постоянного мониторинга и адаптации мер.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вирусных заболеваний у людей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остаётся наиболее распространённым заболеванием. Высокое число случаев COVID-19 подчёркивает актуальность борьбы с вирусными инфекциями.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и Роспотребнадзор, 2024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 её работа против вирусов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связываются с вирусными частицами, препятствуя их проникновению в здоровые клетки и блокируя дальнейшее размножение вируса.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распознаёт вирусы и заражённые клетки, активируя выработку антител и вовлекая Т-лимфоциты для уничтожения патогенов внутри организма.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вирусы, такие как ВИЧ, изменяют структуру своих белков, что помогает им избегать иммунного обнаружения и усложняет лечение.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как способ защиты от вирусов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вакцины?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стимулируют иммунную систему, помогая организму быстрее распознавать и уничтожать вирусы при повторном контакте. Это снижает вероятность болезни и тяжесть её протекания.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проводится массовая вакцинация против таких вирусных инфекций, как корь, грипп, гепатит B и COVID-19, что позволяет контролировать распространение заболеваний и предотвращать эпидемии.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коллективного иммунитета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большая часть общества привита, вирусы теряют возможность свободного распространения. Это защищает не только привитых, но и тех, кто не может пройти вакцинацию.
</a:t>
            </a:r>
            <a:endParaRPr lang="en-US" sz="1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8897"/>
            <a:ext cx="4039800" cy="1918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вирусные заболевания, вызывающие значительный урон, и для которых существуют или отсутствуют эффективные вакцины.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заболевания и существование вакцин
</a:t>
            </a:r>
            <a:endParaRPr lang="en-US" sz="2739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доступны для большинства распространённых вирусных инфекций, однако для некоторых, как ВИЧ, эффективных вакцин пока не разработано.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вирусов в науке и биотехнологиях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вирусов для доставки нужных генов в клетки помогает лечить наследственные заболевания и восстанавливать функции повреждённых тканей.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вакцин нового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векторы применяются для разработки эффективных и безопасных вакцин, обеспечивая активный иммунный ответ без риска болезни.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рака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используются в экспериментальных методах лечения онкологических заболеваний за счёт способности разрушать раковые клетки или активировать иммунитет.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бактериальными инфекциями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применяются как альтернатива антибиотикам для уничтожения патогенных бактерий, что важно при устойчивости к лекарствам.
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 вирусов: вред и польза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вызывают серьёзные болезни у человека, животных и растений, приводя к экономическим убыткам и угрозам здоровью, требуя постоянного контроля и профилактики.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вирусы используются в медицине и биотехнологиях для разработки новых лекарств, генотерапии и защиты сельскохозяйственных культур, принося значительную пользу.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тщательное мытьё рук с мылом снижает риск передачи вирусов через загрязнённые поверхности и прямой контакт.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вспышках заболеваний важно использовать медицинские маски, чтобы уменьшить распространение вирусных частиц в воздухе.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по установленному календарю прививок обеспечивает долгосрочную защиту от опасных вирусных инфекций.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социальной дистанции и применение антисептиков помогают ограничить пути передачи инфекции и защитить окружающих.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вирусных инфекций в быту и школе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вирусов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визуализировать мельчайшие вирусные частицы с высокой точностью, исследовать их структуру и взаимодействие с клетками организма для разработки новых методов лечения.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выявлять наличие вирусной РНК или ДНК в образцах организма, обеспечивая быстрый и точный диагноз вирусных инфекций на ранних стадиях.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геномов и биоинформатика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Открывает возможности для поиска новых вирусных видов и анализа особенностей мутаций, что значительно ускоряет разработку новых лекарств и вакцин.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глубоко интегрированы в биосферу и медицину. Понимание их строения, жизненного цикла и профилактики открывает новые возможности для защиты и улучшения здоровья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вирусов: важность и перспективы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2026-05-08T12:50:02Z</dcterms:created>
  <dcterms:modified xsi:type="dcterms:W3CDTF">2026-05-08T12:50:02Z</dcterms:modified>
</cp:coreProperties>
</file>