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нуклеиновые кислоты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основа хранения и передачи генетической информации в живых организмах.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нуклеиновых кислот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нуклеиновых кислот начинается с открытия Мишером в XIX веке и продолжается раскрытием структуры ДНК и роли РНК в синтезе белков, что стало фундаментом молекулярной биологии.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определение и биологическое значение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длинные цепочки нуклеотидов, служащие для хранения и передачи генетической информации в клетках.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жизненно важные процессы, включая синтез белков и ферментов, поддерживая функции организма на молекулярном уровне.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зашифрован в последовательности нуклеотидов, обеспечивая точность передачи наследственных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620237"/>
            <a:ext cx="4894200" cy="3461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и функций ДНК и РНК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ДНК и РНК отражены в их химическом составе и биологических функциях.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фокусируется на хранении генетической информации, тогда как РНК — на её реализации и передаче.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Campbell, Biology, 2020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ДНК: двойная спираль и комплементарность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антипараллельных цепей, скрученных в правозакрученную двойную спираль. Это открытие стало ключевым в понимании механизмов наследственности.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оснований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водородных связей формируются комплементарные пары А-Т (2 связи) и Г-Ц (3 связи), что обеспечивает стабильность и точность структуры молекулы.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РНК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— в основном одноцепочечная молекула с рибозой и урацилом вместо тимина. Она может образовывать сложные вторичные структуры, влияющие на её функцию.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 рибосомная РНК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доставляет аминокислоты к рибосомам, а рРНК формирует структурный каркас и каталитические центры рибосом, участвуя в синтезе белка.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(иРНК)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иРНК переносит генетический код с ДНК к рибосомам, где происходит сборка белков, являясь ключевым посредником в экспрессии генов.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и виды молекул РНК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нуклеотида: строительные блоки нуклеиновых кислот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Азотистое основание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Пуриновые и пиримидиновые основания определяют специфичность нуклеотидов и формируют пары, важные для структуры и функции молекул.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Пятиуглеродный сахар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ДНК — дезоксирибоза, в РНК — рибоза. Эта часть даёт молекулам стабильность и участвует в формировании цепи.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Фосфатная группа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полярность молекулы и соединяет нуклеотиды в длинные цепи через фосфодиэфирные связи.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Пурины — аденин и гуанин — двуколечные основания; пиримидины — цитозин, тимин (в ДНК) и урацил (в РНК) — одноцикличные. Их взаимодействие определяет структуру нуклеиновых кислот.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пары А—Т (или А—У в РНК) и Г—Ц способствуют точному копированию генетической информации при репликации и корректной транскрипции в РНК.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основания: структура и комплементарность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Alberts, Molecular Biology of the Cell, 2019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ДНК и РНК в клетках разных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минимальное количество ДНК и РНК по сравнению с эукариотами, у которых РНК особенно высока в клетках с интенсивным белковым синтезом.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нуклеиновых кислот зависит от типа организма и метаболической активности клеток, отражая их функции.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нуклеиновых кислот в наследственности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мутации в последовательности ДНК могут вызвать заболевания или новые признаки, способствуя как эволюции, так и патологиям.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сохраняет генетическую информацию, обеспечивая передачу наследственных признаков от родителей к потомству на молекулярном уровне.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код, записанный в нуклеотидной последовательности ДНК, регулирует синтез РНК и, следовательно, белков, формируя фенотипические свойства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 регуляции генетической информации и вариабельности позволяет гибко адаптироваться к изменениям среды и сохранять биологическую целостность.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0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генетической информации: от ДНК к белку
</a:t>
            </a:r>
            <a:endParaRPr lang="en-US" sz="2407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молекулярной биологии, 2021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ДНК: механизм удвоения генетического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происходит перед делением клетки, обеспечивая точную передачу генетической информации дочерним клеткам. Две цепи ДНК расходятся, каждая служит шаблоном для синтеза новой комплементарной цепи.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участвуют ферменты: хеликаза разрывает водородные связи, ДНК-полимераза синтезирует цепь, а лигаза соединяет фрагменты. Механизм полуконсервативный — новая молекула содержит одну старую и одну новую цепь.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транскрипции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связывается с промотором на ДНК, начиная синтез цепи иРНК. Этот этап регулируется специфическими белками, обеспечивающими точность начала транскрипции.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 контроль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Процессинг иРНК позволяет контролировать экспрессию генов и качество транскрипта. Нарушения в этих механизмах могут приводить к болезням и нарушению синтеза белков.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 и модификация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 после синтеза иРНК происходит вырезание интронов — сплайсинг. Добавляются 5’-кэп и 3’-поли-А хвост, которые стабилизируют молекулу и обеспечивают её транспорт в цитоплазму.
</a:t>
            </a:r>
            <a:endParaRPr lang="en-US" sz="119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РНК: процессы транскрипции и процессинга
</a:t>
            </a:r>
            <a:endParaRPr lang="en-US" sz="22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9104"/>
            <a:ext cx="4788300" cy="22744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6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РНК: функциональная специализация и локализация
</a:t>
            </a:r>
            <a:endParaRPr lang="en-US" sz="2166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Campbell, Biology, 2020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РНК различаются по функциям и местам нахождения в клетке, обеспечивая координацию синтеза белков и регуляции генов.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РНК играют специализированные, но взаимодополняющие роли в клетке.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процесс синтеза белка на рибосомах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Молекулярная биология клетки, 2019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нуклеиновых кислот: причины и последствия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изменения в последовательности нуклеотидов ДНК или РНК. К ним относятся точечные замены, делеции, вставки и большие перестройки, вызванные ошибками репликации или воздействием мутагенов.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приводить к генетическим заболеваниям, возникновению новых признаков или гибели клетки. Некоторые мутации способствуют адаптации и эволюции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 и причины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мутаций для организма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нуклеиновых кислот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разделения фрагментов ДНК или РНК по размеру для анализа и мониторинга продуктов амплификации.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(1977)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точной последовательности нуклеотидов, открывающее возможность анализа генома и выявления мутаций.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(1983)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— эффективный метод амплификации определённых фрагментов ДНК для диагностики и исследований.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обнаружения специфических нуклеотидных последовательностей в образцах, важна в диагностике и исследовательской работе.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Направлена на исправление дефектных генов с помощью векторных молекул ДНК или РНК, открывая перспективы лечения наследственных и приобретённых болезней.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мРНК-вакцин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вакцина против COVID-19, которая использует мРНК для стимуляции иммунного ответа без введения живого вируса.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инфекций методом ПЦР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и с высокой чувствительностью выявлять патогены, что особенно важно в эпидемиологии и клинической практике.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выявления наследственных заболеваний и определения генетического риска. Точные методы позволяют планировать персонализированное лечение и профилактику.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в биотехнологии и медицине
</a:t>
            </a:r>
            <a:endParaRPr lang="en-US" sz="2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аспекты применения нуклеиновых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конфиденциальность генетической информации остаётся важным вопросом в современной медицине и биотехнологии. Защита данных необходима для предотвращения дискриминации и нарушения личной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ГМО и применение генных технологий требуют оценки рисков для здоровья и экологии, а также обеспечивают справедливый доступ к плодам науки обществом.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нуклеиновых кислот для науки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обеспечивают передачу и регуляцию жизни на молекулярном уровне. Их исследование открывает новые горизонты в медицине и биотехнологии, формируя фундамент знаний и этических подходов.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2026-05-09T23:04:48Z</dcterms:created>
  <dcterms:modified xsi:type="dcterms:W3CDTF">2026-05-09T23:04:48Z</dcterms:modified>
</cp:coreProperties>
</file>