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образование Речи Посполитой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уникального союза Польши и Литвы в XVI веке.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объединения два государства тесно сотрудничали, объединялись для противостояния общим врагам и контролировали важные территории Восточной Европы.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Предынтеграционный этап Польши и Литвы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шляхетской демократии способствовали политическому сближению и созданию общего законодательного органа.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угроз от Московии и Османской империи требовал укрепления взаимной защиты и союза между Польшей и Литвой.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обмен и контроль над ключевыми торговыми путями создавали основу для взаимной выгоды и интеграции между двумя государствами.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способствовавшие созданию союза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Люблинской унии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и роль Сигизмунда II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июля 1569 года Сигизмунд II Август подписал союз, разработав основы совместного правления, что объединило народы без полной унификации армий и законов.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единого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 предполагала общий сейм и монарха, сохраняя при этом автономию в военных и правовых вопросах для Польши и Литвы.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Речи Посполитой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Речь Посполитая называлась "Речь Посполитая Обоих Народов" и представляла союз двух равноправных государств.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Избираемый король являлся главой государства, его власть ограничивалась законом и контролем сейма и сената.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Сеймы и суды существовали как единые институты, при этом сохранялись отдельные армии и казны двух государств.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устройство обеспечивало баланс между централизацией и автономией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избирался шляхтой на элекционном сейме, что делало его зависимым от воли дворянства и ограничивало абсолютную власть.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функции монарха были поделены с сенатом и шляхтой, придавая вес парламентским институтам.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престоле сменялись династии Ягеллонов, Васов и Батори, отражая международные связи и династические союзы.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короля и власть монарха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Сейм обладал правом утверждать законы, решать вопросы войны, мира и налогообложения, укрепляя национальное единство.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Собирался каждые два года, объединяя представителей шляхты и магнатов для принятия ключевых государственных решений.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работы сейма усиливала влияние дворянства на управление и сдерживала чрезмерную власть короля.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сейма в системе власти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самоуправление: функции сеймиков и соймов
</a:t>
            </a:r>
            <a:endParaRPr lang="en-US" sz="2243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Соймы и сеймики представляли интересы дворян на региональном уровне, самостоятельно решая местные вопросы и налоговые обязанности.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Дворянские сеймики формировали делегатов для участия в центральном сейме, обеспечивая связь регионов с центральной властью.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помогали учитывать разнообразие региональных потребностей и способствовали политической активности шляхты.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местного самоуправления способствовала развитию специфического дворянского самосознания и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законов в Речи Посполитой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особенности законодательного процесса с учетом влияния liberum veto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сейма и ключевые особенности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Сейм состоял из трёх частей: королём, сенатом (магнаты и духовенство) и посольской избой (депутаты шляхты).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liberum veto позволял любому депутату остановить принятие закона, что влияло на работу сейма.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применение этого права приводило к политическим кризисам и затрудняло введение реформ.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обеспечивала власть шляхты, но снижала эффективность центрального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включала множество народов — от поляков и литовцев до украинцев, белорусов, евреев и татар. Такое разнообразие создавало уникальную многоэтническую и культурную мозаику, что влияло на общественную жизнь и взаимоотношения в государстве.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страны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Речи Посполитой превышала миллион квадратных километров, охватывая земли современной Польши, Литвы, Беларуси, Украины и части Латвии. Такой простор создавал сложности и возможности для управления и развития.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территория объединённого государства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численность жителей достигала от 7 до 11 миллионов человек. Это было крупное по тем временам население с различным уровнем социального положения и профессий, что отражало разнообразие и развитость общества.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XVII века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население Речи Посполитой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шляхты делал Речь Посполитую уникальной в Европе, создавая условия для развития шляхетской демократии и особой социальной структуры в стране.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составляла около 8–10 % населения, обладая особенными правами, включая освобождение от налогов и участие в выборах короля, что выделяло её среди других слоёв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активно влияло на политику государства, принимая участие во внутреннем и внешнем управлении, а также поддерживало образование и культурные традиции своего сословия.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и её роль в обществе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Варшавская конфедерация 1573 года провозгласила свободу вероисповедания для различных религиозных общин, включая католиков, православных, протестантов и иудеев.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политика веротерпимости способствовала стабильности и внутреннему миру в многонациональной и мультикультурной Речи Посполитой на протяжении многих десятилетий.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гарантия свободы веры стала одним из первых примеров в Европе, положительно влияя на развитие культуры и общества государства.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политика и конфедерация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торговля и сельское хозяйство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как основной экспортный товар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был основой экономики Речи Посполитой, где главным товаром для экспорта стало зерно. Оно отправлялось преимущественно через порты Гданьска и других балтийских городов, связывая страну с европейскими рынками.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 и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Краков, Вильно, Львов и Варшава росли как центры торговли и ремесел. Магдебургское право способствовало развитию городской экономики и финансам, усиливая влияние градского населения на экономическую жизнь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Ягеллонский университет в Кракове и Виленский университет стали центрами высшего образования, где развивались науки и гуманитарные дисциплины, доступные для шляхты и интеллигенции.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Возрождения и Реформации стимулировали рост книгопечатания, что способствовало распространению знаний и литературных произведений на нескольких языках государства.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уделяла особое внимание изучению права и иностранных языков, формируя образованную элиту, способную управлять страной и поддерживать культурные связи с Европой.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культура и наука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международные отношения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Речь Посполитая активно участвовала в войнах с Московией, отстаивая свои границы в Смутное время и других конфликтах.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с Швецией в период под названием «Потоп» оставили глубокий след в истории и значительно ослабили государство как политически, так и экономически.
</a:t>
            </a:r>
            <a:endParaRPr lang="en-US" sz="1189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Османской империей в Хотинской битве 1621 года и при Кирхольме 1605 года продемонстрировала высокую боеспособность польско-литовской армии.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боевые успехи, военные столкновения истощали ресурсы и способствовали внутренним кризисам, что в итоге повлияло на общий упадок Речи Посполитой.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упадка и разделы страны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войны истощили экономику и демографию, подрывая устойчивость государства и снижая его международное влияние.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мощи России, Пруссии и Австрии создавал давление на Речь Посполитую, которая не могла полноценно сопротивляться в условиях внутренних проблем.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политические противоречия, включая частое применение liberum veto, ослабляли власть короля и тормозили реформы, необходимы для укрепления страны.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раздела страны (1772, 1793, 1795) между Россией, Пруссией и Австрией привели к полной ликвидации Речи Посполитой как самостоятельного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Речи Посполитой актуален и сегодня как пример толерантности, свободы и многообразия, вдохновляя современные исследования европейской истории и политики.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стала образцом шляхетской демократии и успешного полиэтнического государства с уникальной политической системой и традициями.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политические и культурные практики существенно повлияли на развитие государственности Польши, Литвы, Украины и Беларуси в последующие 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наследие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0119" y="3154675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деятели Речи Посполитой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Король, инициатор Люблинской унии, сыграл ключевую роль в объединении Польши и Литвы, укрепив политические основы нового государства.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Сигизмунд II Август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канцлер и реформатор, укреплял власть шляхты и поддерживал развитие образования и науки в Речи Посполитой.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 Замойский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король Речи Посполитой, который пытался проводить реформы и сохранить независимость страны в век перемен.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Станислав Август Понятовский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астроном и учёный, чьи открытия оказали огромное влияние на европейскую науку и престиж Речи Посполитой в культуре.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Речи Посполитой изменило историческую траекторию Восточной Европы, заложив принципы политического компромисса и веротерпимости, важные для развития современных демократических традиций.
</a:t>
            </a:r>
            <a:endParaRPr lang="en-US" sz="660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Посполитая: наследие свободы и демократии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2026-05-10T16:55:02Z</dcterms:created>
  <dcterms:modified xsi:type="dcterms:W3CDTF">2026-05-10T16:55:02Z</dcterms:modified>
</cp:coreProperties>
</file>