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ольмеков: начало великой истории Месоамерики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— первая великая культура Месоамерики, основа будущих цивилизаций.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исторический фон ольмеков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жили в низменностях Веракруса и Табаско с тропическим климатом. Их культура предшествовала майя и ацтекам. Главные центры — Сан-Лоренсо, Ла-Вента и Трес Сапотес — играли ключевую роль в политике и религии.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цивилизации ольмеков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городов и создание первых каменных монументов, развитие ирригационных систем и укрепление социальной структуры.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 Сан-Лоренсо (1200–900 гг. до н. э.)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городов, строительство больших пирамид и площадей, усиление религиозного влияния через ритуалы и мистические символы.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Ла-Венты (900–400 гг. до н. э.)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Трес Сапотес и спад цивилизации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уменьшение активности культурных центров, возникновение новых форм власти и подготовка почвы для будущих народов Месоамерики.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4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ольмеков: политические и религиозные центры
</a:t>
            </a:r>
            <a:endParaRPr lang="en-US" sz="2045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город был первым крупным центром ольмеков. Здесь находились пирамиды и холмы из земли, а также каменные головы, символы власти и силы.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Сан-Лоренсо — ядро древней культуры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Ла-Вента — центр религиозных обрядов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Ла-Вента славилась своими монументальными сооружениями и площадками для игры в мяч. Город служил важной церемониальной площадкой.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имел меньшие размеры, но сохранил архитектурные традиции. Здесь развивались ремесла и торговля, поддерживавшие экономику региона.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 Сапотес — поздний этап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выращивали кукурузу, фасоль, тыкву и какао, вырубая леса для полей и используя ирригацию для повышения урожайности.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дополняли рыболовство и охота, что обеспечивало всестороннее питание и поддерживало устойчивость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земледелия способствовало росту численности населения и укреплению социальной организации племени.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образ жизни ольмеков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организация и власть в культуре ольмеков
</a:t>
            </a:r>
            <a:endParaRPr lang="en-US" sz="2367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Высший класс и элита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управляла политическими и религиозными процессами. Имеются богатые захоронения и следы дворцовых строений, подтверждающие их высокий статус.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 духовные лидеры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возглавляли ритуалы и обряды, регулируя связь с богами. Их роль была важна для сохранения гармонии и благополучия общества.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крестьяне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и низший классы обеспечивали производство инструментов и продуктов, поддерживая экономику и повседневную жизнь ольмеков.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ольмеков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обработки обсидиана позволило создавать острые инструменты и оружие высокого качества.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каменных инструментов включало резьбу и шлифовку с использованием сложных методов.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создавали крупные каменные скульптуры и изящную керамику с уникальными орнаментами.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дренажных систем обеспечивало управление водой и улучшало условия для земледелия.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мяч и её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впервые построили специальные площадки для игры в мяч, что стало частью религиозных церемоний и символизировало борьбу сил.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подтверждают важность игры для социального единства и духовных практик общины.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производили чаши, сосуды и курильницы с геометрическими и животными узорами, отражающими мифологию и природу.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украшений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Керамические изделия использовались как в повседневной жизни, так и в религиозных ритуалах, подчеркивая статус их владельцев.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Ритуальное и бытовое применение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черты ольмекской керамики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 и 260
</a:t>
            </a:r>
            <a:endParaRPr lang="en-US" sz="747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включал 365-дневный солнечный год и 260-дневный сакральный цикл, зафиксированные на артефактах.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в Ла-Венте и Трес Сапотес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цикла времени, солнечный и ритуальный, легли в основу более поздних систем летоисчисления в Месоамерике.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религиозные представления и мифология
</a:t>
            </a:r>
            <a:endParaRPr lang="en-US" sz="248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занимал центральное место в мифологии ольмеков, символизируя власть и защиту. Его образ часто встречается в каменных рельефах и масках, отражая веру в сверхъестественные силы, охраняющие общину.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как символ силы и защиты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 дождя и значение воды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плодородие играли ключевую роль в жизни ольмеков, что отображалось в почитании бога дождя. Ритуальные изображения богов связывали дождь с урожаем и жизненной силой природы.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рельефах и масках ольмеков запечатлены сцены из мифов, где ирреальные существа и божественные персонажи воплощают взаимодействие человека с природой и космосом. Эти сюжеты служили духовным ориентиром для общества.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сюжеты в искусстве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выполняли функции посредников между людьми и богами, проводя обряды для обеспечения плодородия и защиты общины от бедствий.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свидетельствуют о церемониях инициации и жертвоприношениях, включая животных, что подтверждает важность этих обрядов в поддержании баланса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предков играл существенную роль: ритуалы почитания укрепляли связь с прошлыми поколениями и помогали обожествлять природные процессы.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 ритуальные практики ольмеков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каменные головы: символы и технология
</a:t>
            </a:r>
            <a:endParaRPr lang="en-US" sz="2487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портреты правителей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головы изображают лица с уникальными чертами, предположительно представляя лидеров ольмеков. Их величина и детализация подчеркивали статус и мистическую силу обладателей.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создания и транспортировки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 из тяжелого базальта весом до 40 тонн доставляли с мест добычи, расположенных за десятки километров. Для передвижения использовали деревянные катки и примитивные рычаги.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и общественное значение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головы выполняли функции культовых объектов, символизируя власть и божественную защиту. Их расположение в центрах городов подчеркивало важность в политическом и духовном устройстве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использовали пиктограммы и иероглифы, найденные на табличках в Ла-Мохарре и Трес Сапотес, что указывает на ранние формы письменности в регионе.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ольмеков: ранние формы и загадки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расшифровка письменности пока отсутствует, но очевидно, что знаки служили для фиксации религиозных и административных сведений.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ольмекской письменности прослеживается в более поздних культурах Месоамерики, особенно у майя, чей сложный письменный язык развился под её воздействием.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города и их 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Ольмекские города отличались монументальными строениями — пирамидами и площадями, служившими центрами религиозной и общественной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постройки были простыми, из природных материалов, в то время как основное внимание уделялось оформлению ритуальных и административных комплексов.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ольмеков: материалы и техника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Ольмекские мастера создавали сложные изделия из яшмы и обсидиана, изготавливая маски и украшения с высоким уровнем детализации, что свидетельствует о развитой технике мастерства.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 работы с яшмой и обсидианом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Керамика и миниатюрные статуэтки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Керамические изделия включали утилитарные и ритуальные предметы, а небольшие статуэтки часто изображали мифологических персонажей, подчеркивая связь искусства с религией.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Ювелирные украшения из редких материалов служили признаком высокого статуса. Часто они были украшены символикой, связанной с верованиями и социальным положением владельца.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для знати и жрецов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организовали обширные торговые маршруты, распространив культуру и товары, такие как керамика и обсидиан, по всей Месоамерике.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редкой ценности, например жадеит, широко использовались в ритуальных предметах и обменивались между разными народами.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ольмекского стиля и технологий способствовало укреплению культурных связей и развитию новых ремесленных традиций у соседних цивилизаций.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обмен у ольмеков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цивилизации ольмеков: основные теории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версий является природная катастрофа — наводнения или извержения вулканов, которые могли разрушить ключевые центры цивилизации.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истощение плодородных земель приводили к снижению производства пищи и вынуждению населения покинуть территории.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упадок, многие традиции и культурные элементы ольмеков сохранились и повлияли на цивилизации, последовавшие за ними.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социальные конфликты и смена политической власти также могли повлиять на распад структуры государственности.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9038" y="0"/>
            <a:ext cx="392292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793175"/>
            <a:ext cx="46299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ольмеков для последующих цивилизаций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Майя, сапотеки и ацтеки переняли у ольмеков основы письменности и религиозные практики, продолжая использовать их в своих культурных традициях и прочном архитектурном фундаменте.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37400" y="3068250"/>
            <a:ext cx="2140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подтверждают преемственность — ольмекские орнаменты и символы присутствуют в материалах и предметах искусства более поздних эпох.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заложили основы культурного и технологического развития региона, их наследие не теряется, а служит связующим звеном между древними традициями и современностью.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ольмекской цивилизации в историю Месоамерики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2026-05-10T12:31:18Z</dcterms:created>
  <dcterms:modified xsi:type="dcterms:W3CDTF">2026-05-10T12:31:18Z</dcterms:modified>
</cp:coreProperties>
</file>