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прямой речью: как правильно передавать чужие слова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правильно оформлять чужие слова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прямые высказывания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оживляет сказки, рассказы, диалоги и упражнения: она сохраняет точные слова героя, помогает понять интонацию и показывает, кто именно говорит, думает или спрашивает.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прямая речь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— это точная передача чужих слов без изменения смысла, порядка слов и интонации. Она помогает сохранить вопрос, просьбу, восклицание или обычное сообщение.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может быть повествовательной, вопросительной или восклицательной. В письменном тексте её обычно заключают в кавычки, чтобы сразу отделить от слов автора.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оформлен как диалог, реплики можно записывать с тире. В этом случае кавычки не нужны, потому что каждая реплика и так хорошо выделена.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 в знаках препинания, полезно видеть схему предложения. Она показывает, где заканчиваются слова автора и начинается прямая речь, а также подсказывает нужный знак.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называют говорящего и часто содержат глаголы речи или мысли: сказал, спросила, подумал, воскликнул. Они помогают понять, кому принадлежит реплика.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и прямая речь в одном предложении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предложений с прямой речью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зависит от того, где стоят слова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94215"/>
            <a:ext cx="4794300" cy="19247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разных схемах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основные модели и сразу увидим, какой знак нужен в каждом случае.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одно: знак зависит от места слов автора, а не от содержания реплики.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прямой речи в русском языке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перед прямой речью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автора стоят первыми, после них ставится двоеточие. Оно предупреждает, что дальше последует точная реплика, заключённая в кавычки.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начинается с большой буквы, даже если в словах автора уже есть законченная мысль. Это помогает четко отделить реплику от пояснения автора.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легко запомнить: Учитель сказал: «Откройте учебники». Здесь сразу ясно, кто обращается к классу, и какие слова были произнесены дословно.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 словами автора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пишут точные слова героя и заключают их в кавычки. Реплика может быть короткой, вопросительной или восклицательной.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тире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закрывающих кавычек ставят тире. Оно отделяет прямую речь от слов автора и показывает, что дальше идет пояснение.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слова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пишут со строчной буквы: «Откройте учебники», — сказал учитель. Если внутри реплики есть вопрос или восклицание, знак остается в кавычках.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всего встречаются в предложениях с прямой речью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работают вместе: одни выделяют реплику, другие показывают её границы и интонацию.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кавычки и тире, потому что именно они помогают отделить чужие слова от слов автора.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изучения темы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2" y="1377928"/>
            <a:ext cx="195825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15" y="3197877"/>
            <a:ext cx="19582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внутри прямой речи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пишут первую часть прямой речи, затем ставят запятую и тире. Это показывает, что говорящий продолжает мысль после слов автора.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тире идут слова автора со строчной буквы. Они объясняют, кто произносит реплику, и не прерывают смысл высказывания.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автора снова ставят тире и продолжают прямую речь в кавычках. Такая конструкция часто встречается в художественных текстах и звучит естественно.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восклицательные предложения в прямой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задаёт вопрос, в прямой речи ставится вопросительный знак внутри кавычек: он показывает, что фраза произносится с вопросительной интонацией.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речь выражает радость, удивление или сильное чувство, внутри кавычек ставится восклицательный знак. Он сохраняется именно в том виде, как сказаны слова.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вопросительного или восклицательного знака точка уже не нужна: знак в конце прямой речи заменяет её и завершает высказывание полностью.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при этом оформляются обычным образом: «Ты готов?» — спросил брат. «Как красиво!» — воскликнула девочка. Главное — не спутать знак внутри кавычек с окончанием всего предложения.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оформляется диалог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 реплик двух или нескольких людей, поэтому каждая новая реплика обычно записывается с новой строки и начинается с тире.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реплика оформлена через тире, кавычки не требуются: знак тире уже показывает, что говорит другой участник разговора, а текст легко читать по очереди.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помогает передать живую речь, интонацию и смену говорящих. Он часто встречается в сказках, рассказах, пьесах и школьных упражнениях.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сцены, в которых слышен голос героя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книжной полки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сказки мальчик спрашивает: «А где же волшебный ключ?» — и сразу становится ясно, что он удивлён и ищет ответ. Слова автора рядом с репликой помогают понять, кто говорит и с какой интонацией.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Реплика, которая оживляет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девочка у окна восклицает: «Скорее смотрите, снег пошёл!» — и текст начинает звучать как настоящая сцена. Прямая речь показывает настроение героини, а слова автора подсказывают, как произнести фразу.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на которой слышен спор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книги видно, как один персонаж отвечает коротко, а другой задаёт новый вопрос. Прямая речь делает эпизод динамичным и позволяет увидеть характеры героев без длинных объяснений.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предложениях с прямой речью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нужно увидеть границу между словами автора и прямой речью.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сначала важно определить структуру предложения, а потом уже ставить нужный знак препинания.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правилам оформления прямой речи (без статистической выборки)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2515" y="919100"/>
            <a:ext cx="503917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 препинания на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короткие предложения и посмотрим, какой знак нужен в каждом случае.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знак зависит от места слов автора и типа конца прямой речи.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расстановки знаков препинания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 правилам оформления предложений с прямой речью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прямая речь отличается от косвенной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 слова передаются дословно, как они были сказаны. Сохраняются вопрос, восклицание, обращение и привычная интонация говорящего.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передаёт только содержание высказывания, без точного повторения слов. Из-за этого в предложении часто меняются местоимения и формы глаголов.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обычно выделяется кавычками и связана со словами автора. В косвенной речи кавычек нет, а предложение строится как обычное повествование.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находить границу между ними и правильно ставить двоеточие, тире и кавычки.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есть в каждом предложении с прямой речью: слова автора и сама прямая речь.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по теме «Прямая речь»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упражнениями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слова автора и определите, где начинается и заканчивается прямая речь. После этого станет ясно, нужны ли двоеточие, тире и кавычки.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прямой речи есть вопрос или восклицание, соответствующий знак остаётся внутри кавычек. Точку после него ставить не нужно, потому что фраза уже завершена.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каждая реплика оформляется с новой строки и с тире. Такой способ записи помогает быстро различать говорящих и не путать реплики между собой.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прямой речи: запомнить и применить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делает текст точным и живым, а правильные знаки препинания помогают сразу понять, кто говорит и что именно сказано. Если помнить про кавычки, двоеточие и тире, ошибок станет заметно меньше.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2026-05-23T00:51:26Z</dcterms:created>
  <dcterms:modified xsi:type="dcterms:W3CDTF">2026-05-23T00:51:26Z</dcterms:modified>
</cp:coreProperties>
</file>