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Колыбельные: тихие песни для сна и добра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песни, которые тихо провожают ребенка в сон.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колыбельные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знают почти во всех странах мира. Их пели задолго до книг, радио и мультфильмов. В русских семьях такая песня помогала малышу успокоиться и превращала вечер в теплый семейный ритуал.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колыбельные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простая мелодия действуют очень мягко. Они убаюкивают, как ровное покачивание, и делают вечер предсказуемым и безопасным.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малыша песня становится знаком близости. Рядом есть взрослый, который заботится, охраняет сон и дарит чувство тепла даже в темной комнате.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помогает ребенку медленно переключиться с игр на отдых. Тихий голос и спокойный ритм словно говорят: пора успокоиться и закрыть глазки.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мелодия и тихий ритм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обычно поется плавно и негромко. В ней мало резких скачков и быстрых слов, а голос будто осторожно укачивает ребенка.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сна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появляются звезды, месяц, кот и ветерок. Эти образы простые и знакомые, поэтому легко рисуют спокойный вечер и сонную тишину.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колыбельные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колыбельных часто звучат добрые пожелания: спи спокойно, расти здоровым, будь счастливым. Такие слова похожи на маленькое вечернее благословение.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обычно поет близкий взрослый: мама, бабушка, няня или папа. От этого песня звучит особенно тепло, будто в комнате зажгли мягкий свет.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песнях много ласковых слов и уменьшительных форм. Они делают речь нежной и домашней, а ребенку помогают почувствовать любовь и заботу.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36592"/>
            <a:ext cx="527700" cy="469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в музыке и литературе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колыбельные встречаются в стихах, сказках и пьесах. Писатели передают через них вечернюю тишину, заботу и спокойное прощание с днем.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композиторов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музыкальные колыбельные создавали композиторы разных стран. Среди известных имен, связанных с детской музыкой, называют П. И. Чайковского и И. Брамса.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поэзия соединяется с музыкой, получается особенно мягкое звучание. Такая колыбельная не просто успокаивает, а словно укрывает слушателя теплым одеялом.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часто живут в колыбельных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заглядывает в окошко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колыбельной часто появляется луна. Она словно сторожит сон и светит очень тихо, чтобы никого не разбудить. Рядом мерцают звезды, и весь мир становится спокойным и чуть сказочным.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 и печка в теплом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песнях нередко живут котик и печка. Они напоминают о доме, где тепло, уютно и безопасно. Сразу хочется свернуться клубочком и слушать, как ночь медленно шагает по двору.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Ангел-хранитель над колыбелью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колыбельной появляется ангел-хранитель. Такой образ особенно ласковый: он как будто тихо оберегает малыша и не дает тревогам войти в комнату. От этого песня звучит спокойно и очень доброжелательно.
</a:t>
            </a:r>
            <a:endParaRPr lang="en-US" sz="8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 в колыбельных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повторяется, она звучит ровно и спокойно. Это похоже на мягкое покачивание: раз, еще раз, и уже хочется дремать.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рифма делает колыбельную легкой для слуха. Короткие и созвучные слова не спотыкаются, а будто тихо скользят друг за другом.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песне запоминаться почти сами собой. Ребенок быстро узнает знакомые слова и начинает ждать их, как любимый вечерний ритуал.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повторам и рифме песня становится доброй и понятной. Даже маленький слушатель чувствует ее ритм и легко подхватывает настроение сна.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в семье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домашний 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часто звучит каждый вечер и становится знаком привычного покоя. Ребенок понимает: день заканчивается, а дома все хорошо и спокойно.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кроватки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поют рядом с кроваткой, когда пора закрывать глаза. Мягкий голос помогает малышу расслабиться и почувствовать, что рядом есть заботливый взрослый.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колыбельная помогает и в пути, если ребенок устал или расстроен. Тихая песня быстро напоминает о тепле дома, даже если вокруг не спальня.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запоминаются надолго. Потом ребенок вырастает, но все равно помнит голос, мелодию и особенное чувство уюта, связанное с ними.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колыбельные звучат на разных языках и с разными мелодиями. Но их настроение похоже: они тихие, ласковые и очень ритмичные.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герои песен, знакомые слова и музыкальные интонации, а цель остается одной и той же. Колыбельная должна помочь ребенку успокоиться, довериться тишине и уснуть.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у разных народов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колыбельную доброй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колыбельная звучит спокойно и ласково: она не пугает, не спорит с тишиной ночи и не торопит ребенка, а мягко ведет его к сну.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песне важны теплые слова, заботливый тон и ощущение защиты. Даже простое пожелание «спокойной ночи» в ней звучит как маленькое обещание уюта.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доброту создают отсутствие резких звуков и доброжелательные образы дома, мамы, звезд и сна. Все в песне помогает ребенку расслабиться и довериться ночи.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колыбельные помогают речи и памяти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колыбельной помогают запомнить фразы почти незаметно. Ребенок подхватывает знакомые слова и начинает узнавать их раньше, чем успевает устать или отвлечься.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простые строки тренируют слух и память очень бережно. Для малыша это похоже на игру: песня повторяется, а вместе с ней крепнет внимание к речи.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поет медленно и четко, ребенок слышит, как устроены слова. Он замечает их звучание, ударения и мягкую смену интонации, словно знакомится с языком.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колыбельных в сказках, книгах и мультфильмах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сказке наступает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сказке все вокруг словно замедляется: лампа светит мягче, голоса становятся тише, а герой слышит знакомую колыбельную. Она помогает понять, что день закончился и пора отдыхать.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 страницах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книге колыбельная часто появляется рядом с кроваткой, одеялом или окном, за которым темнеет небо. Несколько спокойных строк сразу создают уютную картину домашнего вечера.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Мультфильм, который убаюкивает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колыбельная звучит особенно нежно: движения замедляются, цвета становятся мягче, а персонажи тоже будто готовятся ко сну. Такая сцена легко запоминается детям.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9125" y="3555725"/>
            <a:ext cx="422775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поют колыбельную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поют негромко, чтобы она не будила, а укачивала. Спокойный звук голоса важнее силы: он помогает ребенку расслабиться и слушать без напряжения.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ровно, без резких скачков и спешки. Такой ритм похож на покачивание, поэтому песня звучит мягко и очень понятно даже самым маленьким.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колыбельной тянутся чуть дольше обычного, особенно гласные. Из-за этого песня становится похожей на вечерний шепот и лучше настраивает на сон.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колыбельные живут так долго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появились очень рано, когда взрослые уже умели успокаивать детей голосом. Простая песня была рядом в каждом доме и не требовала ни книг, ни особых условий.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переходили от старших к младшим вместе с заботой, привычками и добрыми словами. Их запоминали на слух, поэтому они легко сохранялись в памяти семьи.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 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сейчас колыбельные поют детям, потому что они по-прежнему нужны перед сном. Новые поколения бережно повторяют знакомые мелодии, а песня продолжает жить.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ведет ко сну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спокойная колыбельная помогает ребенку перейти от дневной суеты к отдыху и мягкому засыпанию.
</a:t>
            </a:r>
            <a:endParaRPr lang="en-US" sz="9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ребенку успокаиваться и легче запоминать знакомые строки. Это не случайность, а важная особенность колыбельной.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раза
</a:t>
            </a:r>
            <a:endParaRPr lang="en-US" sz="618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в песне могут повторяться, и это делает ее похожей на мягкое покачивание.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традиционным текстам колыбельных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говорит о любви без долгих объяснений. Один тихий голос, знакомая мелодия и близость взрослого дают ребенку чувство: рядом есть тот, кто заботится.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песня особенно важна вечером, когда мир кажется большим и темным. Она делает комнату уютнее, а сон — спокойнее, будто накрывает ребенка невидимым теплым одеялом.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как маленькое чудо 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6114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43425"/>
            <a:ext cx="398700" cy="3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140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61145"/>
            <a:ext cx="398700" cy="318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звучат в колыбельных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слово звучит как мягкая команда к отдыху. Оно короткое, ясное и помогает песне сразу стать спокойной и понятной ребенку.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слово добавляет тепла и домашнего уюта. В колыбельной котик часто кажется тихим соседом, который тоже готов уснуть рядом.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напоминает о ночи, тишине и свете в небе. Такой образ помогает представить вечер, когда все вокруг становится медленным и тихим.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делает песню особенно спокойной. Оно словно просит мир говорить шепотом, чтобы сон пришел без спешки и без лишнего шума.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Баю-баю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звучат почти как покачивание на руках. Они повторяются легко и мягко, поэтому быстро запоминаются и сразу настраивают на сон.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— музыка заботы, тепла и спокойной ночи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соединяют тихую мелодию, добрые слова и любовь близких. Они помогают уснуть, успокаивают и сохраняют в памяти самое теплое — дом, заботу и вечерний покой.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2026-05-24T18:10:15Z</dcterms:created>
  <dcterms:modified xsi:type="dcterms:W3CDTF">2026-05-24T18:10:15Z</dcterms:modified>
</cp:coreProperties>
</file>