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строение клетки как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строит организмы и обеспечивает их функции.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клетки. Позже Левенгук изучал микроорганизмы, а в XIX веке появилась клеточная теория, объясняющая, что все живые организмы состоят из клеток.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её значения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клетки и её жизненная роль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живой организм состоит из клеток. Они обеспечивают рост, обмен веществ и размножение. Одноклеточные организмы живут отдельной жизнью, а многоклеточные — взаимодействуют как единое целое.
</a:t>
            </a:r>
            <a:endParaRPr lang="en-US" sz="221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строитель жизни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обладает всеми средствами для функционирования: она способна расти, размножаться и выполнять обмен веществ, поддерживая внутреннюю целостность и взаимодействие с окружающей средой.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клетки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хранится генетический код, который передаётся при делении. Это обеспечивает наследственность и развитие сложных организмов с разнообразными функциями.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 эукариотами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— это бактерии и археи. У них отсутствует ядро, а генетический материал свободно плавает в цитоплазме. Они не имеют мембранных органоидов, что упрощает строение.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прокариоты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 и мембранными органоидами — митохондриями, эндоплазматической сетью и другими. Их строение сложнее, что позволяет выполнять специализированные функции.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эукариоты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биологический справочник,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 в зависимости от функций и типа организма. Крупнейшие клетки — у растений, самые маленькие — у бактерий.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отражает разнообразие функций и уровней организации живых организмов.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принимают разные формы: яйцеклетки — округлые, мышцы — удлинённые для сокращения. Каждая форма соответствует своей специализации.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имеют ветвистые отростки для передачи сигналов, а жировые клетки округлые для накопления энергии и питательных веществ.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оболочка: структура и роль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защищает клетку от внешних воздействий и поддерживает внутренний баланс жидкости.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двух слоёв фосфолипидов с белками, регулирует транспорт веществ внутрь и наружу клетки.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плотная клеточная стенка из целлюлозы, придающая клетке дополнительную прочность и форму.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жизненная среда клетки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форму клетки, обеспечивает транспорт веществ и служит местом обмена материалов между органоидами.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вязкая матрица, заполняющая клетку, в которой располагаются органоиды и происходит множество биохимических процессов.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управление клеточной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— инструкцию для всех процессов в клетке. Оно окружено двойной мембраной, защищающей генетический материал.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есть ядрышко — место сборки рибосом, что важно для синтеза белков и регуляции клеточной активности.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810096"/>
            <a:ext cx="9042900" cy="48672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клеточные органоиды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перечисляет ключевые органоиды, их функции и наличие в клетках растений и 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специализированы по функциям; растения имеют уникальные пластиды, животные — лизосомы.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мембрану, внутри которой происходит процесс клеточного дыхания, обеспечивающий выработку АТФ — главного источника энергии для клетки. Этот органоид называют «энергетической станцией» клетки.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митохондрия содержит собственную ДНК и может размножаться независимо от клетки. В мышечных и нервных клетках их количество особенно велико из-за высокого уровня энергетической потребности.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центры клетки
</a:t>
            </a:r>
            <a:endParaRPr lang="en-US" sz="4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фотосинтезирующие 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зеленый пигмент хлорофилл, который захватывает световую энергию для фотосинтеза — процесса преобразования солнечного света в химическую энергию. Эти органоиды характерны только для растительных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находятся тилакоиды, где идут световые реакции фотосинтеза. Благодаря этому растительные клетки способны самостоятельно производить питательные вещества, используя солнечную энергию.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по производству белков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присутствуют во всех типах клеток, что подчеркивает их универсальную роль в обеспечении разнообразных функций организма.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рибосомной РНК и белков, они синтезируют белки по информации, записанной в ДНК. Это ключевой этап для жизнедеятельности клетки.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находиться свободно в цитоплазме, где производят белки для использования внутри клетки или прикрепляться к шероховатой эндоплазматической сети для синтеза белков, предназначенных для экспорта.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активность рибосом напрямую влияет на скорость и качество синтеза белков, необходимые для роста и ремонта клеточных структур.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Образована мембранами с прикрепленными рибосомами, участвующими в синтезе белков, которые затем транспортируются по клетке для дальнейшей обработки.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содержит рибосом, специализируется на синтезе липидов и углеводов, а также детоксикации и хранении ионов кальция, обеспечивая связь между ядром и другими органоидами.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Эндоплазматической Сети
</a:t>
            </a:r>
            <a:endParaRPr lang="en-US" sz="41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этапы работы комплекса Гольджи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веществ с ЭПС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липиды, синтезированные в эндоплазматической сети, поступают в комплекс Гольджи для дальнейшей обработки и упаковки.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Подготовленные вещества отправляются к своему месту назначения внутри клетки или наружу, а также формируются лизосомы.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и сортировка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комплексе происходит изменение структуры молекул, включая добавление углеводных групп, и сортировка по назначению.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переработка веществ и защита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излишки и поврежденные клеточные компоненты, тем самым обеспечивая очистку и обновление внутренней среды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защите клетки от патогенов, разрушая проникшие вредоносные микроорганизмы и предотвращая их распространение.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структурные отличия между двумя типами клеток, которые отражают их особенности и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имеет жесткую стенку и пластиды для фотосинтеза, тогда как животная более пластична и содержит лизосомы и центриоли для специфичных функций.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средней школы, 2023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резервуар веществ и регулятор тургора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хранения питательных веществ и отходов, вакуоль способствует регуляции водного баланса в растении, обеспечивая его устойчивость к изменениям окружающей среды.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растительной клетки заполнена клеточным соком — раствором веществ, поддерживающим осмотическое давление, что помогает сохранять тургор и форму клетки. Этот органоид может занимать до 90% объема.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биохимии клетки,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клеточных органоидов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работают слаженно, обеспечивая синтез, модификацию и транспорт веществ, сопровождаемых энергией митохондрий на каждом этапе.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тесную функциональную связь органоидов и последовательность процессов в клетке, обеспечивающих жизнедеятельность.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клеточных знаний для науки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раскрывает основы биологических процессов, лежащих в фундаменте здоровья, развития и технологий. Это знание формирует науку будущего и помогает улучшать качество жизни.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2026-05-09T21:39:05Z</dcterms:created>
  <dcterms:modified xsi:type="dcterms:W3CDTF">2026-05-09T21:39:05Z</dcterms:modified>
</cp:coreProperties>
</file>