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Февраля к сталинской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и становление сталинской системы власти.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революция привела к новой модели власти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открыл путь к смене власти, а 1930-е закрепили новую политическую систему. Проследим, как революционная мобилизация сначала помогла большевикам прийти к власти, а затем стала основой жёсткого централизованного контроля.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по шагам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Петрограде начались забастовки и демонстрации. Их вызвали война, нехватка хлеба и общее недоверие к власти, которое нарастало месяцами.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Николая II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 марта Николай II отрёкся от престола. Монархия пала за считанные дни, и Россия вступила в период острой неопределённости.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самодержавия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быстро переросли в политический кризис. Гарнизон колебался, старые институты теряли опору, а власть в столице фактически распадалась.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двоевластие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125775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получило формальную законность и право говорить от имени государства, но не обладало полной опорой в обществе. Его решения зависели от поддержки Советов и настроений на улицах столицы.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2385147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опирались на рабочих, солдат и матросов, контролировали гарнизоны, улицу и важнейшие центры политической активности. Их влияние было особенно сильным в Петрограде и других крупных городах.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45100" y="3644522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№ 1 Петроградского совета усилил солдатские комитеты и подорвал старую армейскую дисциплину. Это закрепило двоевластие и сделало положение правительства ещё более неустойчивым.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Временное правительство теряло поддержку
</a:t>
            </a:r>
            <a:endParaRPr lang="en-US" sz="2488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решила продолжать участие в мировой войне, хотя общество ожидало мира. Это усиливало потери, усталость и сомнения в том, что правительство способно быстро изменить положение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неопределённость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 откладывался до Учредительного собрания. Для крестьян это означало, что обещанные перемены снова переносятся, а проблема собственности остаётся нерешённой и острой.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городов и фронта оставалось тяжёлым. Очереди, перебои с продовольствием и рост цен подрывали доверие к власти и делали повседневную жизнь всё труднее.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радикализма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разочарования всё шире воспринимались лозунги мира, земли и власти Советам. Радикальные силы выигрывали на контрасте между обещаниями и бездействием правительства.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идеи Апрельских тезисов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требовал немедленного прекращения войны и разрыва с политикой поддержки Временного правительства. Для большевиков это означало переход от ожидания к борьбе за власть.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Советам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власти объявлялись Советы, а не коалиционное правительство. Так партия связывала революционные ожидания масс с собственным политическим проектом.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делали ставку на перерастание революции в захват политического руководства. Это требовало дисциплины, чёткой организации и отказа от сотрудничества с умеренными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Июльский кризис в развитии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Петрограде начались массовые выступления и вооружённые демонстрации. Они отражали нарастающее недовольство войной, нехваткой продовольствия и слабостью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большевикам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беспорядков власти обвинили большевиков в организации мятежа. Ленин ушёл в подполье, а против партии были предприняты аресты и преследования.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виток слабости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давление, кризис не укрепил Временное правительство надолго. Его авторитет продолжал падать, а политическая нестабильность только усиливалась.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Корниловский мятеж изменил расстановку сил
</a:t>
            </a:r>
            <a:endParaRPr lang="en-US" sz="2397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генерала Корнилова показало, насколько непрочной стала центральная власть. Попытка силой восстановить порядок быстро превратилась в угрозу новой диктатуры.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против мятежа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отражения опасности активно использовались Советы, рабочие отряды и большевистская агитация. Это позволило представить партию защитником революции, а не заговорщиком.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 большевиков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провала Корнилова влияние умеренных сил резко ослабло. Большевики, напротив, получили больше доверия в столице и усилили позиции в Советах.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августа ускорили поляризацию общества. Всё больше людей приходили к выводу, что компромиссные решения исчерпаны, а вопрос о власти решится силой.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политического большинства к вооружённому 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1917 года большевики укрепили позиции в Советах и использовали Военно-революционный комитет для координации действий в столице.
</a:t>
            </a:r>
            <a:endParaRPr lang="en-US" sz="209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под контролем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ночь на 26 октября вооружённые отряды заняли мосты, вокзалы, почту и телеграф. Город оказался под контролем восставших почти без масштабных боёв. Именно это сделало переворот в Петрограде быстрым и решающим.
</a:t>
            </a:r>
            <a:endParaRPr lang="en-US" sz="1182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Временного правительства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дворец стал последним символом старой власти. После его взятия министры Временного правительства были арестованы, а прежний политический порядок фактически прекратил существование. Для современников это означало конец неопределённости и начало новой власти.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Организованное восстание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Октябрьское восстание опиралось не только на силу оружия, но и на заранее подготовленную политическую организацию. Большевики использовали поддержку гарнизона, матросов и рабочих отрядов, чтобы превратить кризис власти в свой решающий успех.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Октября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советской власти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Всероссийский съезд Советов объявил переход власти к Советам и закрепил новый центр принятия решений. Это создало политическую опору для большевиков и усилило значение съезда как источника легитимности.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кабинет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народных комиссаров стал первым правительством новой эпохи. Он заменил традиционные министерства и показал, что революционная власть предпочитает быстрые декреты длительным парламентским процедурам.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о мире обращался к уставшим от войны солдатам и крестьянам. Он обозначал курс на выход из войны как одно из главных обещаний революции.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о земле закрепил перераспределение помещичьих владений и усилил поддержку большевиков в деревне. Для миллионов крестьян это выглядело как немедленный и понятный результат смены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9300" y="348394"/>
            <a:ext cx="81123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революции к новой модели власти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5825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года: падение самодержавия открыло пространство для конкурирующих центров власти и политических ожиданий.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07287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мобилизация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Весна—осень 1917 года: советы, комитеты и вооружённые отряды стали инструментами борьбы за власть и контроля над улицей.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38753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года: этот опыт был переработан в партийную систему управления, где решающее значение получили центр, дисциплина и подчинение.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года началась первая пятилетка, сделавшая централизацию экономики постоянным принципом управления.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 превратили экономическое развитие в управляемую кампанию: государство задавало цели, сроки и приоритеты для всей страны.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о первом пятилетнем плане, 1928 год; учебные обобщения по истории СССР.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Партийно-государственная вертикаль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партийные решения подменяли самостоятельность советских институтов и превращали управление в вертикаль подчинения.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1920-х реальная власть концентрировалась в партийных органах; советы и государственные структуры всё чаще выполняли исполнительную роль.
</a:t>
            </a:r>
            <a:endParaRPr lang="en-US" sz="1141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политической системе СССР конца 1920-х — 1930-х гг., на основе учебной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как механизм управления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ОГПУ, а затем НКВД отслеживали тех, кого власть считала ненадёжными: бывших оппозиционеров, специалистов, крестьян и партийных работников. Контроль становился повседневным и проникал в личную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процессы создавали публичный образ врага и объясняли обществу, почему репрессии якобы необходимы. Судебная форма придавала политическому преследованию вид законности.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Чистки и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Чистки в партии и учреждениях укрепляли дисциплину через страх потерять должность, свободу или жизнь. Донос превращался в инструмент выживания и карьерного продвижения.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Репрессивный механизм поддерживал личную власть Сталина, устраняя конкурентов и сужая пространство для самостоятельного мнения. Политическая лояльность стала важнее профессиональной компетентности.
</a:t>
            </a:r>
            <a:endParaRPr lang="en-US" sz="13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1936 года: права и реальность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Провозглашённые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закрепляла широкий список прав и свобод, включая равное избирательное право и формальное расширение политического участия граждан.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представлял советскую систему как более зрелую и демократичную, чем прежде, хотя реальное распределение власти почти не изменилось.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представительные органы сохранялись, но проходили в условиях однопартийного контроля и отсутствия политической конкуренции.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нормой и 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расхождение между конституционным текстом и политической реальностью: права были объявлены, но не гарантировали 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видела страна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на первой полосе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показывала завод как символ будущего, где рабочий труд превращается в национальную победу. Передовики, рекорды и лозунги создавали ощущение непрерывного движения вперёд.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плаката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соединял простые образы и ясный призыв: работать больше, дисциплинированнее и во имя общего дела. Он был рассчитан на быстрый эмоциональный отклик.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через повседневность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школа формировали единый образ страны, где личный успех объяснялся служением государству. Через повседневные сюжеты закреплялась идея правильного гражданина.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как часть политического курса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Пятилетки задавали темп промышленного рывка, а ресурсы направлялись прежде всего в тяжёлую индустрию и энергетику. Это меняло не только заводы, но и весь порядок принятия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развивалась рывками под административным контролем: рост обеспечивался концентрацией ресурсов, а не рыночной логикой.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СССР; индексная схема для наглядного сравнения динамики индустриализации.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между 1917 и 1930-ми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революционный захват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 году власть захватывали в условиях кризиса и конкуренции нескольких центров влияния. Советы, комитеты и вооружённые отряды были частью революционной борьбы, а не устойчивой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вертикаль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1930-м годам управление стало бюрократическим и иерархическим. Решения принимались сверху, а партийные структуры контролировали кадровую, хозяйственную и идеологическую сферу.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изменения, партия оставалась ядром режима. Менялись инструменты — от мобилизации улицы к аппарату контроля, — но задача сохранения власти оставалась прежней.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открыл путь к смене режима, а 1930-е закрепили партийно-государственную вертикаль. Главное — власть всё сильнее опиралась на мобилизацию, контроль и монополию партии на решения.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2026-07-26T06:11:43Z</dcterms:created>
  <dcterms:modified xsi:type="dcterms:W3CDTF">2026-07-26T06:11:43Z</dcterms:modified>
</cp:coreProperties>
</file>