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вести беседу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так, чтобы вас слушали и понимали?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Беседа: дружный разговор, который помогает каждому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Беседа помогает знакомиться, задавать вопросы, находить друзей и спокойно решать споры. В школе она нужна каждый день: на уроках, на переменах и в разговоре со взрослыми.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разговор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обычно начинается с приветствия: «здравствуй», «привет», «добрый день», «здравствуйте». Эти слова сразу задают дружелюбный тон и помогают начать общение без неловкости.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часто звучит короткая фраза о встрече или деле: «как дела?», «можно поговорить?», «что нового?». Так собеседнику легче понять, о чём пойдёт речь.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должны быть простыми, добрыми и понятными. Чем спокойнее и вежливее начало, тем легче продолжать беседу и не теряться в самых первых минутах.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взгляд на собеседника показывают, что вы открыты для разговора. Человек рядом сразу чувствует себя спокойнее и увереннее, будто его действительно рады видеть.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Доброжелательное лицо и спокойный голос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приятно слышать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громкий голос может испугать, а слишком тихий — заставить переспрашивать. Спокойная речь помогает слышать слова, а не гадать, что же там было сказано.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беседа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помогает говорить ясно, вежливо и без путаницы.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собеседника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слушатель смотрит на говорящего, не отвлекается и держит спокойную позу. Так видно, что вы внимательно слушаете, а не просто ждёте своей очереди говорить.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смеяться над словами другого человека и не делать вид, что вам совсем неинтересно. Вежливое внимание помогает собеседнику говорить смелее и точнее.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дождаться, пока человек закончит мысль, и только потом отвечать. Если очень хочется вставить слово, лучше сначала подумать, а не спешить в разговор, как в автобус.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95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2244" y="1180190"/>
            <a:ext cx="309900" cy="247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продолжать разговор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получить длинный ответ. Например: «Почему тебе нравится эта книга?» или «Как ты сделал эту поделку?» — и разговор сразу становится живее.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вопросы часто заканчиваются словами «да», «нет» или «возможно». Они полезны, но не всегда помогают долго беседовать и узнавать новое.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собеседнику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вопрос показывает, что вам действительно важно мнение другого человека. Тогда разговор не замирает и становится похож на дружную игру в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без грубости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быть понятным и по теме. Если говорить слишком расплывчато, собеседник может запутаться и попросить повторить, а это никому не хочется.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очень помогают: «пожалуйста», «спасибо», «извини», «я думаю», «мне кажется». Они делают даже короткий ответ добрым и аккуратным.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мнение не совпадает, можно говорить спокойно: «У меня другое мнение, но я понимаю твой взгляд». Так вы не ссоритесь и не обижаете собеседника.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мягкие слова и дружелюбный тон. Тогда ответ звучит уверенно, но не грубо, и разговор остаётся приятным для обеих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перебивать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Собеседник говорит свою мысль до конца. Это важно: иначе можно не понять смысл и случайно ответить совсем не туда.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 очереди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говорит в свою очередь, беседа получается вежливой и ясной. Никто не обижается, и все успевают высказаться.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Ждём паузу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добавить своё, нужно подождать паузы. На уроке можно поднять руку, а в разговоре — спокойно сказать: «Можно я добавлю позже?»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в разговоре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мимика и поза тоже многое говорят без слов. Открытые плечи, кивок и спокойные движения помогают собеседнику чувствовать себя легко и дружелюбно.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Хмурый лоб, взгляд в сторону и скованная поза могут показать усталость, скуку или недовольство. Поэтому полезно следить не только за словами, но и за своим видом.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 повседневной речи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приветствия помогают сразу настроить разговор на добрый лад. Когда мы говорим «здравствуйте» или «добрый день», человеку легче улыбнуться и спокойно ответить.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помогает заметить помощь, внимание и заботу другого человека. Это простое слово укрепляет дружбу и делает обычный разговор намного приятнее.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без капризов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«пожалуйста» и «будьте добры» делают просьбу мягкой и уважительной. Они показывают, что мы не требуем, а вежливо обращаемся к собеседнику.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без стыда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 случайно ошиблись или кого-то задели, слово «извините» помогает исправить ситуацию. Оно показывает, что человек умеет признавать свою вину и мириться.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возникло недопонимание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спокойно остановиться, уточнить смысл и вернуть разговор в дружелюбное русло.
</a:t>
            </a:r>
            <a:endParaRPr lang="en-US" sz="243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о себе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лучше с самого простого: назвать имя, возраст и то, чем ты любишь заниматься. Короткое представление помогает собеседнику быстрее понять, кто 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одно-два интересных факта о себе: любимый предмет, игру, книгу или занятие. Такие детали звучат живо и помогают найти общую тему.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говорить честно и спокойно, не хвастаться и не рассказывать слишком долго. Несколько ясных фраз выглядят дружелюбно и не утомляют слушателя.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тему разговора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подходят простые темы, которые знакомы почти всем: школа, любимые игры, книги или животные. С ними легче заговорить без неловкой паузы.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узнать человека лучше, можно спросить о его увлечениях, любимом празднике или планах на выходные. Такие темы помогают найти общий интерес.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добрые и спокойные темы, которые никого не смутят. Тогда разговор будет приятным, а не похожим на экзамен.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знакомства не стоит сразу задавать слишком личные или сложные вопросы. Простая тема — как удобная тропинка: по ней беседа идёт легко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другом можно говорить свободно, задавать много вопросов и делиться новостями. Но даже в весёлой беседе важно не кричать и не обижать шутками.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другом и с взрослым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взрослым лучше говорить спокойнее и яснее. Нужно слушать внимательно, отвечать по делу и обязательно благодарить за совет, помощь или подсказку.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74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81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1369" y="1155650"/>
            <a:ext cx="22275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79419" y="1155650"/>
            <a:ext cx="22275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беседе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начинать говорить раньше времени, собеседник теряет мысль и может обидеться. Лучше дождаться паузы и только потом добавить свою идею.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 обидные слова быстро портят даже хороший разговор. Вежливая речь помогает сохранять спокойствие и решать вопросы без ссоры.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над словами другого человека делают разговор неприятным и неловким. Доброжелательная беседа строится на уважении, а не на смешках и колких замечаниях.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Отвлечение на телефон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 в телефон или постоянно отворачивается, кажется, что разговор ему неинтересен. Собеседнику важно чувствовать внимание, а не скучающий взгляд.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только о себе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время рассказывать лишь о себе, беседа становится похожа на монолог. Хороший разговор — это обмен: и говорить, и слушать нужно по очереди.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по телефону или в чате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вежливая последовательность помогает и в звонке, и в письменном сообщении.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завершать беседу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Подвести итог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скажи, о чём вы договорились или что обсудили. Это помогает не потерять мысль и понять, что разговор был полезным.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Поблагодарить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 и «было приятно поговорить» показывают уважение. Они оставляют после беседы тёплое и хорошее впечатление.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Попрощаться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разговор простым и добрым прощанием: «до встречи», «пока», «всего доброго». Так беседа заканчивается спокойно и дружелюбно.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Договориться о следующем шаге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разговор нужно продолжить, сразу предложи время или место. Например: «поговорим завтра» или «вернёмся к этому после урока».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дружной беседы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вежливо: используй добрые слова, спокойный тон и понятные фразы. Тогда собеседнику будет приятно слушать тебя, даже если вы обсуждаете серьёзный вопрос.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внимательно: не отвлекайся, не спеши перебивать и жди, пока человек закончит мысль. Так разговор становится понятным и не превращается в путаницу.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 чужое мнение: если ты не согласен, можно сказать спокойно и без резких слов. Вежливый спор помогает дружить, а не ссориться.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Беседа — это дружба в словах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беседа начинается с приветствия, продолжается внимательными вопросами и добрыми ответами, а заканчивается благодарностью и прощанием. Вежливость, внимание и уважение делают разговор лёгким и приятным.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2026-05-21T09:07:12Z</dcterms:created>
  <dcterms:modified xsi:type="dcterms:W3CDTF">2026-05-21T09:07:12Z</dcterms:modified>
</cp:coreProperties>
</file>