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Биоценозы: значение, структура и роль в природе
</a:t>
            </a:r>
            <a:endParaRPr lang="en-US" sz="379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— сообщества живых организмов, поддерживающие равновесие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биоценоз и зарождение исследования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«биоценоз» ввёл К. Мёбиус в 1877 году при изучении устриц Балтийского моря. Первые изучения касались водных и лесных экосистем. Изучение биоценозов помогает понять устройство и взаимосвязи живых сообществ.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в биоценозе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 — потребители и разложители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готовой органикой, а редуценты расщепляют мёртвые остатки, возвращая элементы в почву для повторного использования.
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создатели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растения и водоросли, способные создавать органические вещества посредством фотосинтеза, обеспечивая первичный источник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как источников энергии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 водоросли преобразуют солнечный свет в энергию с помощью фотосинтеза, обеспечивая питательные вещества для всех уровней биоценоза.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включая дуб, сосну и клевер, составляют основу пищевой системы природных сообществ.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такие как хлорелла, играют важную роль в водных экосистемах, создавая органику для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роли и типы потребителей органики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потребители: травоядные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первичным консументам относятся заяц, олень и корова, питающиеся растительной пищей. Они служат важным звеном между продуцентами и хищниками.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потребители: хищники среднего звена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Волк, лисица и сова охотятся на травоядных и мелких животных, регулируя их численность и поддерживая экологический баланс.
</a:t>
            </a:r>
            <a:endParaRPr lang="en-US" sz="101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Третичные потребители и всеядные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орёл занимают высшие уровни пищевой цепи. Некоторые виды, как кабан и медведь, питаются разнообразными продуктами, включая растительную и животную пищу.
</a:t>
            </a:r>
            <a:endParaRPr lang="en-US" sz="9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 их функции в биоценозе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мёртвые растения и животных, превращая их в минеральные вещества для почвы.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Жуки-могильщики и иные насекомые помогают ускорять процесс разложения органики, способствуя плодородию.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редуцентов замыкает круговорот веществ, очищая природную среду от отходов.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94971"/>
            <a:ext cx="4009200" cy="13501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биоценозов в разных природных сообществах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типичные биоценозы с характерными видами для леса, луга и озера в различных климатических условиях.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биоценозов зависит от среды обитания и включает характерные виды каждого экосообщества.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биоценозов согласно их среде обитания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биоценозы: леса и луга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сообщества варьируются от густых лесов до открытых лугов, каждый тип имеет свой состав растений и животных, адаптированных к климату и почвам.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биоценозы: реки, озёра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экосистемах живут водоросли, рыбы и беспозвоночные, образующие сложные цепи питания, отличающиеся от наземных сообществ.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биоценозы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и городские экосистемы сформированы под влиянием человека, с изменённым составом видов и сниженным биоразнообразием.
</a:t>
            </a:r>
            <a:endParaRPr lang="en-US" sz="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внутри и между видами в биоценозе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связи проявляются в конкуренции за ресурсы, формировании групп и совместном воспитании потомства.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например пчёлы и цветы, обеспечивают взаимную выгоду и усиление устойчивости сообщества.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влияет на снижении численности хозяев, сохраняя динамику биоценоза в равновесии.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популяции, предотвращая перенаселение и истощение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взаимоотношений в биоценозах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Взаимодействия, поддерживающие баланс экологических сообществ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и трофические уровни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отражает последовательность, по которой живые организмы потребляют друг друга, начиная с растений — источников органических веществ и энергии.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поедают растения, затем хищники охотятся на травоядных, после чего редуценты возвращают вещества в почву, замыкая круговорот.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трофический уровень характеризуется потерей энергии, что лимитирует длину цепи и влияет на структуру биоценоза — пример цепи: трава → заяц → лиса → бактерии.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на разных трофических уровнях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расходуется организмами на процессы жизнедеятельности, а не на строительство новых тканей, что ограничивает энергию для следующего звена.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резко уменьшается вверх по цепи, поэтому пищевые цепи редко включают более четырёх-пяти трофических уровней.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экологии,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леса: состав и взаимодействия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растительности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Дубы, сосны и ели образуют плотный лесной массив, создают микроклимат и служат домом для многих организмов. Их листья и кора поддерживают разнообразие грибов и мхов.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обитатели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Зайцы, волки и медведи представляют разные трофические уровни: травоядные, хищники и всеядные. Их поведение и питание влияют на баланс популяций в биоценозе.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контролируют количество насекомых, питаются семенами и способствуют распространению растений. Совиные ночные охотники поддерживают численность грызунов.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Грибы-микоризоиды тесно связаны с корнями деревьев, обеспечивая их питательными веществами, а взамен получают продукты фотосинтеза, что повышает устойчивость лесного биоценоза.
</a:t>
            </a:r>
            <a:endParaRPr lang="en-US" sz="9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575" y="1429061"/>
            <a:ext cx="2585404" cy="1368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575" y="2981371"/>
            <a:ext cx="2585404" cy="13684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225" y="1429099"/>
            <a:ext cx="2585404" cy="13684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225" y="2981368"/>
            <a:ext cx="2585404" cy="1368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пресноводного озера: пример
</a:t>
            </a:r>
            <a:endParaRPr lang="en-US" sz="1928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44372" y="1824218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 и камыш создают густую растительную среду, предоставляют кислород и убежище для мелких обитателей озера, поддерживая экологический баланс и биоразнообразие.
</a:t>
            </a:r>
            <a:endParaRPr lang="en-US" sz="601" dirty="0"/>
          </a:p>
        </p:txBody>
      </p:sp>
      <p:sp>
        <p:nvSpPr>
          <p:cNvPr id="10" name="Text 3"/>
          <p:cNvSpPr txBox="1"/>
          <p:nvPr/>
        </p:nvSpPr>
        <p:spPr>
          <a:xfrm>
            <a:off x="144372" y="3376455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хищники и пища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окунь и лещ занимают разные места в пищевой цепи, регулируя популяции водных беспозвоночных и поддерживая стабильность сообщества через питание.
</a:t>
            </a:r>
            <a:endParaRPr lang="en-US" sz="626" dirty="0"/>
          </a:p>
        </p:txBody>
      </p:sp>
      <p:sp>
        <p:nvSpPr>
          <p:cNvPr id="11" name="Text 4"/>
          <p:cNvSpPr txBox="1"/>
          <p:nvPr/>
        </p:nvSpPr>
        <p:spPr>
          <a:xfrm>
            <a:off x="4775034" y="1824219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моллюски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участвуют в переработке органики, служат пищей рыбам и чистят донные осадки, способствуя поддержанию чистоты и здоровья водной среды.
</a:t>
            </a:r>
            <a:endParaRPr lang="en-US" sz="634" dirty="0"/>
          </a:p>
        </p:txBody>
      </p:sp>
      <p:sp>
        <p:nvSpPr>
          <p:cNvPr id="12" name="Text 5"/>
          <p:cNvSpPr txBox="1"/>
          <p:nvPr/>
        </p:nvSpPr>
        <p:spPr>
          <a:xfrm>
            <a:off x="4775034" y="3376480"/>
            <a:ext cx="1499167" cy="578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жуки-плавунцы занимают ключевые экологические ниши, регулируя численность насекомых и обеспечивая перенос энергии между водной и наземной экосистемами.
</a:t>
            </a:r>
            <a:endParaRPr lang="en-US" sz="6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саморегуляция биоценоза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обеспечивает возможность замещения функций одних видов другими при изменениях в биоценозе, что помогает сохранять его стабильность.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природных катастроф биоценоз способен восстанавливаться благодаря резидуальным популяциям и приспособительным стратегиям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включает адаптивные изменения численности и поведения организмов, позволяющие экосистеме сохранять свои функции и структуру.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организмами, включая пищевые цепи и симбиозы, позволяют эффективно перераспределять энергию и вещества для поддержания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биоценозы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такие как температура и влажность, определяют состав видов и интенсивность их взаимодействия в сообществе.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и качество почвы влияют на рост растений, что напрямую сказывается на питательных ресурсах для животных.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хищников и конкурентов формирует экологическую нишу видов и регулирует их численность.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события и деятельность человека могут резко изменить структуру и стабильность биоценозов, влияя на их долгосрочное 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биоценозы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строительство и интродукция чужеродных видов нарушают естественные взаимодействия и могут вызывать деградацию природных сообществ.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болот приводят к потере местообитаний многих видов и сокращению биоразнообразия, угрожая устойчивости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биоценозов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помогает сохранить природные экосистемы и защитить редкие виды от угроз антропогенного воздействия.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мероприятия, включая посадку лесов и очистку водоёмов, способствуют возвращению биоразнообразия и улучшению среды обитания.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общества формирует ответственное отношение к природе и поддерживает активное участие людей в охране биоценозов.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биоценозов для человека и планеты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источником пищи, лекарственных средств и сырья, формируя основу экологической безопасности и качества жизни на планете.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обеспечивают чистый воздух и воду, участвуют в круговороте веществ и поддерживают плодородие почв, что важно для здоровья всех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мысли о биоценозах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сохранение биоценозов необходимо для поддержки жизни на Земле. Бережное отношение к ним — залог стабильности природы и благополучия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2026-05-07T13:20:45Z</dcterms:created>
  <dcterms:modified xsi:type="dcterms:W3CDTF">2026-05-07T13:20:45Z</dcterms:modified>
</cp:coreProperties>
</file>