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used to: как говорить о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привычках и переменах в прошлом?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помогает говорить о том, как всё было раньше и что изменилось теперь. Она часто встречается в рассказах о детстве, семье, школе и любимых занятиях.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used to важно знать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конструкции used to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+ глагол в начальной форме показывает действие, которое повторялось раньше. Например: I used to play football after school. Сейчас это уже не обязательно происходит.
</a:t>
            </a:r>
            <a:endParaRPr lang="en-US" sz="1271" dirty="0"/>
          </a:p>
        </p:txBody>
      </p:sp>
      <p:sp>
        <p:nvSpPr>
          <p:cNvPr id="11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Состояние, которое изменилось
</a:t>
            </a:r>
            <a:pPr algn="l" indent="0" marL="0">
              <a:lnSpc>
                <a:spcPct val="100000"/>
              </a:lnSpc>
              <a:buNone/>
            </a:pPr>
            <a:r>
              <a:rPr lang="en-US" sz="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подходит и для описания прошлых состояний. Например: She used to be very shy. Это значит, что раньше человек был таким, но теперь всё иначе.
</a:t>
            </a:r>
            <a:endParaRPr lang="en-US" sz="1223" dirty="0"/>
          </a:p>
        </p:txBody>
      </p:sp>
      <p:sp>
        <p:nvSpPr>
          <p:cNvPr id="12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 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used to — сравнение прошлого и настоящего. Конструкция помогает показать, что что-то было обычным раньше, но больше не происходит или больше не является правдой.
</a:t>
            </a:r>
            <a:endParaRPr lang="en-US" sz="12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used to в предложении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основные формы конструкции и подчёркивает важное правило написания после did и didn’t.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формах речь идёт о прошлом, а после did и didn’t пишется use без -d.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грамматики английского языка: конструкция used to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образования утвердительных, отрицательных и вопросительных предложений с короткими ответами.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used to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 настоящее: как used to показывает изменения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3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времён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часто помогает сопоставить прошлое и настоящее. В одном предложении можно показать, что раньше было по-другому, а теперь привычка, место или распорядок изменились.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36060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такого контраста часто встречаются now, today, anymore и before. Они помогают сразу понять, что речь идёт не просто о прошлом, а об изменении со временем.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313347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ученик used to walk to school, but now he takes the bus. Или семья used to spend summers at the dacha, but now stays in the city.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выражает used to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конструкция встречается в рассказах о привычках детства, школьной жизни и повседневных делах, которые уже не повторяются.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used to связано с повторяющимися действиями и привычками; другие значения встречаются реже.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примерам и правилам употребления used to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used to не подходит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об одном конкретном событии, used to не подходит. В этом случае нужен Past Simple: I visited my grandmother yesterday.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привычка или состояние
</a:t>
            </a:r>
            <a:pPr algn="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используют, когда действие повторялось или состояние длилось долго и потом закончилось. Конструкция показывает именно бывшую привычку, а не единичный факт.
</a:t>
            </a:r>
            <a:endParaRPr lang="en-US" sz="1325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сначала понять смысл: один раз — Past Simple, привычка или старое состояние — used to. Это помогает не путать разные времена.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used to и be used to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 — про 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описывает привычку или состояние, которое было раньше, но уже не актуально. Например: I used to live in a small town. Сейчас ситуация может быть другой.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used to — про привычность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used to значит, что человек уже привык к чему-то в настоящем. Например: I am used to getting up early. После этой конструкции идут существительное или герундий.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нельзя заменять друг на друга, потому что они отвечают на разные вопросы: used to — что было раньше, be used to — к чему я уже привык сейчас.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555" y="1587736"/>
            <a:ext cx="388889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to, be used to и get used to: сравнение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отличаются три похожие конструкции и в каких ситуациях каждая из них нужна.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говорит о прошлом, be used to — о привычности, а get used to — о процессе привыкания к новому.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грамматических конструкций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used to из жизни школьника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used to play outside after school. Это показывает, что раньше прогулки и игры были привычной частью дня, а теперь распорядок стал другим и свободного времени меньше.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67405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тетрадях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used to write many things in notebooks. Такое предложение удобно, когда хочется сравнить прошлые школьные привычки с тем, как мы учимся и записываем сейчас.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355337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family used to travel by train in summer. Пример помогает говорить о семейных традициях, которые были обычными раньше, но со временем могли измениться.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1" y="3122027"/>
            <a:ext cx="4282440" cy="1601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употреблении used to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путайте форму used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и didn’t нужно писать use, а не used: Did you use to…? , I didn’t use to… Ошибка I didn’t used to встречается часто, но она неверна.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меняйте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used to стоит обычный инфинитив без -ing и без окончаний: used to play, used to read. Нельзя сказать used to playing или used to played.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 use to тоже неправильная, если речь идет о прошлом. Used to всегда связано с тем, что было раньше и уже не происходит сейчас.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used to встречается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особенно удобна для рассказов о личном опыте, поэтому чаще всего она появляется в темах, близких ученикам и понятных для коротких историй.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детство и школьные привычки: именно они лучше всего передают контраст между прошлой и нынешней жизнью.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отбор типичных тем для 7 класса, 2025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 времени действия, повторяемости и привычности ситуации.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конструкцию: used to, be used to или Past Simple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58" y="2013314"/>
            <a:ext cx="190784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43839"/>
            <a:ext cx="305255" cy="2442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43839"/>
            <a:ext cx="305255" cy="24420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короткие ответы с used to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Did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спросить о прошлом опыте, используйте Did: Did you use to live near the school? Вопрос начинается с вспомогательного глагола, а после него всегда стоит use без -d.
</a:t>
            </a:r>
            <a:endParaRPr lang="en-US" sz="1337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отвечают кратко: Yes, I did. No, she didn’t. Это удобно в устной речи, потому что ответ сразу показывает, было ли действие привычкой в прошлом.
</a:t>
            </a:r>
            <a:endParaRPr lang="en-US" sz="1349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модели хорошо подходят для диалога на уроке. Один ученик задает вопрос, другой отвечает коротко и ясно, тренируя форму used to в реальном общении.
</a:t>
            </a:r>
            <a:endParaRPr lang="en-US" sz="13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с used to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used to spend much more time outdoors after classes. My friends and I played simple games in the yard and stayed outside until dinner. Today I often have homework, so I usually stay at home in the evening.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 was younger, I used to walk to school every morning. It was a quiet way to start the day, and I often saw the same neighbors on the way. Now I go by bus, so the trip is faster and more crowded.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used to read comics very often, especially during weekends. They were easy to take with me and fun to read again. Now I still read, but I choose different books, because my interests have changed.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модели предложений с used to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помогают быстро выбрать нужную форму для утверждения, вопроса, отрицания и описания исчезнувших предметов или прежних состояний.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таблица покрывает самые частые ситуации: действие, вопрос, исчезнувший объект и прошлое состояние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used to для 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there used to be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обозначает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used to be говорят о том, что раньше где-то находился предмет, здание или место, но сейчас этого уже нет либо стало меньше.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окружения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There used to be a cinema near our school и There used to be more trees here помогают описывать изменения в районе, городе, школе или на улице.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 для описаний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особенно полезна, когда нужно сравнить прошлый и нынешний вид места. Она делает рассказ точнее и помогает показать, что именно изменилось.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правила употребления used to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правила связаны между собой: форма, вопрос и значение помогают правильно говорить о прошлом и не смешивать used to с другими временами.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помнить связь с прошлой привычкой, а также форму use после did и didn’t.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правил по теме used to, 2025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to: главное без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помогает говорить о прошлом просто и точно: о привычках, повторяющихся действиях и старых состояниях. Если запомнить формы used to, didn’t use to и Did…use to, ошибки станут редкими.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2026-05-30T22:25:47Z</dcterms:created>
  <dcterms:modified xsi:type="dcterms:W3CDTF">2026-05-30T22:25:47Z</dcterms:modified>
</cp:coreProperties>
</file>