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холод сочетается с комфортом и высоким уровнем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Европы: жизнь на севере, которая удивляет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лежит у морей и океана, а её природа формируется холодом, ветрами, островами, горами и ледниками. Здесь особенно заметны длинная зима, короткое лето и необычные световые явления на севере.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Северная Европа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входят в Северную Европу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Северной Европе относят Данию, Исландию, Норвегию, Финляндию и Швецию. Именно эти страны чаще всего изучают как ядро региона.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региону добавляют Фарерские острова, Гренландию и Аландские острова. Это связано с их географическим положением и историческими связями со странами региона.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североевропейских стран характерны северное положение, хорошо развитая экономика, высокий уровень образования и внимательное отношение к природной среде.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объединяют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языке и рельефе, страны региона похожи по образу жизни, устройству городов и стремлению создавать удобные и безопасные условия для 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Норвегия: фьорды, горы и добыча нефти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Норвегию сразу узнают по глубоким фьордам, крутым горам и очень длинной береговой линии. Такие пейзажи делают страну одной из самых живописных в Европе.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Норвегии — Осло. Это крупный современный город, где сочетаются удобный транспорт, морской порт и близость к природе.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в экономике играет добыча нефти и газа в Северном море. Эти ресурсы помогают стране развивать промышленность и поддерживать высокий уровень жизни.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Норвегии важны рыболовство, туризм и зимние виды спорта. Горы и снежные зимы делают лыжи, сноуборд и прогулки на природе частью повседневной 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Северной Европы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занимают большую территорию, но населены сравнительно редко, особенно за пределами крупных городов и побережий.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 — самая населённая страна региона, а Исландия заметно выделяется самым малым числом жителей.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оценки численности населения стран Северной Европы, 2023–2024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Северной Европы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столицы и природные особенности помогают быстро отличать страны региона друг от 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свой узнаваемый природный образ, а столицы помогают легко связать карту региона с конкретными государствами.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справочным материалам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ресурсы региона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в Северной Европе длинные и снежные, а лето короткое. У побережий погода мягче, потому что океан смягчает холод и делает перепады температур менее резкими.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 сильно влияют на жизнь людей: они определяют погоду, помогают судоходству и связаны с рыболовством. Поэтому многие города расположены у воды.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 Финляндия богаты лесами. Лесные ресурсы используются бережно, а сама природа остаётся важной частью хозяйства, отдыха и экологического мышления.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известна нефтью и газом, а Исландия — геотермальной энергией. Эти ресурсы помогают странам развивать промышленность и искать более чистые способы получения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климатом, условиями среды и повседневными решениями в северных странах.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родство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Дании, Норвегии и Швеции говорят на близких северогерманских языках. Поэтому жителям этих стран иногда легче понимать соседей, чем кажется на первый взгляд.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финский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Финский язык относится к другой языковой семье и заметно отличается от языков соседних стран. Из-за этого Финляндия выделяется на языковой карте региона.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широко изучается в школах Северной Европы. Он помогает общению между людьми из разных стран, а также в путешествиях и учёбе.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культурные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 ценит уважение к природе, простоту в быту, современный дизайн и равенство людей. Эти идеи заметны и в городах, и в повседневной жизни семей.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Стокгольм на островах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Стокгольм часто называют городом воды, мостов и островов. Он выглядит особенно выразительно благодаря бухтам и набережным, а старые кварталы соседствуют с современными зданиями. Такой городской пейзаж хорошо показывает, как Швеция соединяет природу и удобную городскую жизнь.
</a:t>
            </a:r>
            <a:endParaRPr lang="en-US" sz="92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лесов и 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известна большими лесными территориями и развитой промышленностью. Здесь умеют сочетать бережное отношение к природе с современным производством, а это помогает стране оставаться одной из самых заметных в Северной Европе.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Компании, которые знает весь мир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Швеции появились IKEA, Volvo и Spotify. Эти бренды известны далеко за пределами страны и показывают, что Швеция сильна не только природой, но и идеями, технологиями и качественным дизайном.
</a:t>
            </a:r>
            <a:endParaRPr lang="en-US" sz="1079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Швеция: леса, города и известные компании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Северной Европы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морские связи, современные технологии и бережное использование природных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услуги и промышленность, а для отдельных стран особенно важны нефть, газ, рыболовство и возобновляемая энергия.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отраслям экономики стран Северной Европы на основе общих экономических профилей региона, 2025
</a:t>
            </a:r>
            <a:endParaRPr lang="en-US" sz="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жизнь детей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Северной Европы школьное обучение бесплатное и обязательное, поэтому почти все дети получают равные возможности для учёбы независимо от семьи и места жительства.
</a:t>
            </a:r>
            <a:endParaRPr lang="en-US" sz="1057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практику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не только слушают объяснения, но и делают проекты, работают в группах, читают, обсуждают и учатся самостоятельно находить нужную информацию.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школьники ходят в спортивные секции, библиотеки и кружки. В городах для них есть безопасные площадки, велодорожки и удобный общественный транспорт.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в регионе обычно чистые, светлые и хорошо оборудованные. Здесь ценят спокойную атмосферу, уважение друг к другу и заботу о здоровье 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стран Северной Европы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столицы связаны со своей страной и чем они запоминаются.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 столицах стран Северной Европы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региона очень разные по облику, но почти все тесно связаны с водой, морем и удобной городской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ожидание лета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люди всё чаще проводят время на улице, радуются светлым вечерам и готовятся к тёплому сезону. Это время особенно важно для семейных встреч и прогулок.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Мидсоммар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Швеции и Финляндии отмечают Мидсоммар. Люди украшают дома и дворы, собираются вместе, поют песни и наслаждаются самыми длинными днями года.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Дании и Норвегии проходят ярмарки с огнями, горячими напитками и подарками. В городах становится особенно уютно, а улицы наполняются праздничной атмосферой.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зимние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Исландии и других северных странах зима проходит дома, в кругу семьи. Свечи, совместные ужины и спокойные вечера помогают пережить холодный сезон.
</a:t>
            </a:r>
            <a:endParaRPr lang="en-US" sz="10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озёр и 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кажется почти бесконечной картой воды и зелени: здесь тысячи озёр, тихие леса и чистый воздух. Летом берега оживают, а зимой пейзаж становится белым и спокойным, словно открытка.
</a:t>
            </a:r>
            <a:endParaRPr lang="en-US" sz="99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Хельсинки: современный северный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Финляндии сочетает порт, набережные, современные здания и удобный городской транспорт. Хельсинки выглядит строгим и светлым городом, где легко почувствовать близость моря и размеренный ритм северной жизни.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Сауна, спорт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финнов сауна — не просто привычка, а часть образа жизни. Кроме того, в стране любят хоккей и активно развивают современные технологии, поэтому рядом с природой здесь хорошо чувствуют себя и города.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Финляндия: три стороны одной страны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стран региона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Северной Европы очень разнообразна: от равнин и лесов до фьордов, вулканов и длинных морских берегов.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свой природный «знак»: Финляндия — озёра, Норвегия — горы, Исландия — вулканы, Швеция — леса.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природных особенностей стран Северной Европы по географическим признакам, 2025
</a:t>
            </a:r>
            <a:endParaRPr lang="en-US" sz="6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22703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42698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46658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Северной Европы считаются успешными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 дают хорошие знания, а учёба доступна большинству детей. Это помогает людям получать интересную работу и быстро осваивать новые профессии.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семьи, пожилых людей и тех, кому нужна помощь. Благодаря этому жители чувствуют себя увереннее и меньше боятся трудных жизненных ситуаций.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большое внимание уделяют больницам, профилактике и здоровому образу жизни. Людям важно иметь доступ к качественной медицинской помощи рядом с домом.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стараются экономить энергию, сортировать отходы и беречь леса, реки и море. Такое отношение помогает сохранять чистую и красивую окружающую среду.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велодорожки и пешеходные зоны делают города комфортными и безопасными. Во многих местах можно легко передвигаться без личного автомобиля.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Северной Европе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столицам показывает, как удобно знакомиться с регионом благодаря транспорту и разным природным ландшафтам.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в современном мире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активно развивают ветровую, гидро- и геотермальную энергетику. Это помогает уменьшать загрязнение и делать экономику более устойчивой.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Европе широко используют электронные сервисы, быстрый интернет и современные решения в школах, банках и государственных услугах. Это экономит время и делает жизнь удобнее.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внимательно следят за чистотой воздуха, воды и лесов, создают заповедники и ограничивают вред для окружающей среды. Природа считается важной частью будущего.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 Арктика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участвуют в международных проектах и поддерживают исследования Арктики. Им важно сохранять баланс между развитием экономики и бережным отношением к северной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современность и природа вместе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 разные, но их объединяют высокий уровень жизни, забота о людях и уважение к природе. Именно поэтому холодный север выглядит здесь удобным и современным домом.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2026-06-02T15:34:13Z</dcterms:created>
  <dcterms:modified xsi:type="dcterms:W3CDTF">2026-06-02T15:34:13Z</dcterms:modified>
</cp:coreProperties>
</file>