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Gedichte und Lieder im Deutschunterricht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и песни помогают детям легко войти в немецкий язык.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 песни работают во втором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уже читают короткие фразы и любят рифмы. Немецкие стихи и песни с простыми словами помогают им слушать, повторять и запоминать язык без напряжения.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немецком стихотворении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стихотворение состоит из строк, а часто и из коротких строф. Для второго класса особенно удобны тексты, где мало слов, но есть чёткий ритм и понятный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часто встречаются рифмы, например rot — Boot или Haus — Maus. Благодаря этому строки звучат легко, а новые слова запоминаются почти сами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строятся на повторах: одно и то же слово или фраза возвращаются снова. Такой приём помогает детям быстро подхватить текст и читать его увереннее.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запомнить немецкие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остаются в памяти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связывает слово с движением и интонацией. Поэтому новые немецкие фразы запоминаются быстрее и звучат для детей понятнее.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делает повтор лёгким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припеве слова повторяются несколько раз, и это очень удобно для второклассников. Даже короткая песня помогает незаметно выучить приветствия, числа или простые глаголы.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рифмы помогают услышать звук [ch] в словах ich и nicht. Дети учатся произносить его спокойно и не заменять русским похожим звуком.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хорошо слышится немецкий [r], например в словах Rot и Brot. Повторение таких слов помогает говорить чётче и не смешивать похожие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Умляуты ä, ö, ü особенно заметны в детских текстах. Слова wie schön, fünf и Wörter дают хороший слуховой тренажёр для маленьких учеников.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звучат ритмично, легче различать близкие по звучанию слова. Это делает чтение увереннее и помогает детям не спешить при произношении.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немецкого языка в стихах и песнях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317" y="1691475"/>
            <a:ext cx="14887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дети встречают в песнях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быстро становится знакомым и дружелюбным. Оно помогает начать песню, поздороваться с классом и сразу включиться в немецкую речь.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прощание часто встречается в коротких диалогах и детских текстах. Его легко произносить хором, а значит, запомнить ещё проще.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 для утренних песен и школьных приветствий. Она помогает детям узнавать начало дня и использовать вежливое обращение.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und Bitte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в игре, дома и на уроке. В песнях они звучат естественно и учат детей говорить вежливо без длинных объяснений.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универсальное приветствие удобно в коротких стихах и репликах. Оно расширяет словарь и помогает строить первые простые диалоги по-немецки.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песенке появляются Oma, Opa, Schwester и Bruder. Текст превращается в маленький семейный круг, где каждый персонаж узнаваем. Такой образ помогает детям не только запомнить слова, но и связать их с собственным опытом.
</a:t>
            </a:r>
            <a:endParaRPr lang="en-US" sz="90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хоровод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стих о семье звучит как игра: все члены семьи выходят по очереди и называют себя. Рифма и повтор делают текст весёлым, а дети с удовольствием показывают движения и называют близких людей по-немецки.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дружной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стихе мама, папа и ребёнок собираются вместе и здороваются друг с другом. Простые слова Mutter, Vater и Guten Morgen звучат спокойно и понятно, поэтому ребёнок легко представляет домашнюю сцену и повторяет её вслух.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детских немецких текстах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числа и школьные слова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 числами от 1 до 10 помогают детям быстро назвать порядок и не теряться при счёте. Ритм делает повтор почти игрой, а не заучиванием.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песнях легко связываются с предметами: красный, синий или жёлтый сразу становятся знакомыми. Когда слово звучит в рифме, оно запоминается намного быстрее.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Buch, Heft, Stift, Tafel и Klasse особенно полезны на уроке. Их можно повторять хором, показывая предметы, и это делает немецкую лексику живой и понятной.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набор слов уже даёт детям ощущение игры, а не урока.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тематический словарь детских немецких стихов и песен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немецких чисел от 1 до 10 часто достаточно, чтобы превратить стих в весёлую считалку.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считалка помогает начать игру без долгих объяснений. В ней мало слов, но много ритма, поэтому дети быстро включаются, улыбаются и повторяют строки почти как маленькое заклинание.
</a:t>
            </a:r>
            <a:endParaRPr lang="en-US" sz="750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перед игрой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короткой языковой паузы считалка помогает хлопать, шагать или показывать жесты. Так текст не просто звучит, а превращается в маленькое действие, которое особенно нравится младшим школьникам.
</a:t>
            </a:r>
            <a:endParaRPr lang="en-US" sz="712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с движением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песенка легко становится частью общего ответа класса. Дети повторяют её вместе, слышат знакомый ритм и не боятся ошибиться, потому что голос группы поддерживает каждого ученика и помогает говорить увереннее.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хорового ответа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песенки и считалки в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детская песня Bruder Jakob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«Bruder Jakob» — одна из самых узнаваемых немецких детских песен. В ней звучит спокойный повтор, поэтому детям легко подпевать и удерживать текст в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связана с утренним пробуждением: Bruder Jakob schläfst du noch? Такой сюжет понятен младшим школьникам и помогает сразу уловить общий смысл без длинных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простые формы обращения и привычные глаголы. Благодаря этому дети тренируют не только слова, но и интонацию короткого вопроса в немецкой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делает песню удобной для хорового исполнения. Даже если ученик знает лишь несколько слов, он быстро включается в пение и чувствует успех.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со стихом или песней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 для второго класса: от знакомства с темой до уверенного повторения 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короткому немецкому стихотворению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близкую детям тему: школу, семью, животных, времена года или праздник. Так стих сразу становится понятным и живым.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Подбор слов и рифм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короткие немецкие слова и созвучия. Рифмы должны звучать легко, чтобы строки читались почти как игра.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Сборка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строят короткие фразы с ясным образом и простым смыслом. Для второго класса особенно важны чёткий ритм и небольшое количество строк.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становится песней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легко превратить в песню, если строки звучат ровно и заканчиваются похоже. Тогда мелодия «цепляется» за текст почти сама.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пения лучше всего подходят короткие фразы и одинаковая длина строк. Детям удобно повторять их хором, не сбиваясь и не теряя темп.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добавляет радость, а повторение делает слова знакомыми. Так даже новое выражение быстро становится своим и перестаёт пугать маленького певца.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детские авторы и их короткие тексты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особенно полезны младшим школьникам, потому что не перегружают словарём и сразу вызывают интерес. На уроке они звучат дружелюбно и помогают детям смелее говорить по-немецки.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детской литературе есть много коротких стихов и песенных текстов с юмором, простыми образами и ясным ритмом. Их удобно читать вслух и легко запоминать.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слова между собой, поэтому они быстрее остаются в памяти. Ученик слышит знакомое звучание и легче вспоминает нужное слово.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тренируют память и внимание. Когда одна и та же строка звучит несколько раз, ребёнок постепенно начинает понимать её без подсказки.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развивают слух к немецким звукам и окончаниям слов. Это помогает замечать, чем немецкая речь отличается от русской.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пение вслух учат говорить чётко и не торопиться. Так проще различать знакомые фразы даже тогда, когда они звучат быстро.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 песни помогают учить немецкий язык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86" y="2192833"/>
            <a:ext cx="14887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724" y="2192833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немецкие стихи выразительно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остановки помогают разделить строки по смыслу. Тогда текст звучит спокойно, а слушателю легче уловить каждую фразу.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немецкие слова узнаваемыми и звучными. Оно помогает не «съесть» окончание и сохранить ритм стиха.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 даёт время услышать каждое слово. Радостные строки можно произносить живее, а нежные — мягко и плавно.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 передаёт вопрос, восклицание и обычное сообщение. Так дети лучше понимают, что чувствует текст, а не только отдельные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праздника и игры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немецкие стихи и песни помогают всем сразу включиться в событие. Несколько знакомых строк создают радостную атмосферу и снимают волнение.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повтор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дети могут отвечать хором, хлопать в такт и двигаться по кругу. Такое чтение и пение превращают урок в дружную мини-праздник.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немецких стихах и песнях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подходят короткие и понятные тексты. В них легко встретить приветствия, семью, цвета, числа, школу и животных — всё знакомое и полезное.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ритм помогают запоминать новые слова без лишнего напряжения. Ребёнок слышит язык внимательнее и начинает повторять его увереннее.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песни поддерживают живой интерес к немецкому языку. Они делают ответы смелее, а произношение — чётче и веселее.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Gedichte und Lieder machen Deutsch lebendig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стихи и песни делают урок тёплым, понятным и живым. Они соединяют слово, звук и движение, а детям дарят уверенность: немецкий можно учить легко, с улыбкой и в хорошем ритме.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2026-05-20T18:01:32Z</dcterms:created>
  <dcterms:modified xsi:type="dcterms:W3CDTF">2026-05-20T18:01:32Z</dcterms:modified>
</cp:coreProperties>
</file>