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считали в старину
</a:t>
            </a:r>
            <a:endParaRPr lang="en-US" sz="2872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пальцев и камешков до счётов и цифр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понадобился счёт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помогал обменивать товары, делить запасы, измерять время и избегать ошибок в повседневных делах.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75" y="3174770"/>
            <a:ext cx="63577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способы считать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были самым доступным счётным инструментом: их всегда можно было использовать без подготовки. С их помощью считали небольшие количества, проверяли сдачу и запоминали простые числа.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и зарубки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палочках, дереве или кости делали отметки, чтобы не забыть число вещей или событий. Такой способ помогал вести простой учёт и долго сохранялся в хозяйстве и торговле.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Камешки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Камешки заменяли единицы счёта: один предмет означал один шаг подсчёта. Их удобно было перекладывать при пересчёте животных, мешков, дней или других небольших групп предметов.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следы счёта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находят очень старые зарубки, которым десятки тысяч лет. Это показывает, что люди начали записывать количество задолго до появления букв и привычных цифр.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Абак — счёт на доске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Абак использовали в Древней Греции и Древнем Риме: на доске рисовали линии, а по ним передвигали камешки или косточки, считая быстрее и без записи чисел.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помогал при сложении и вычитании. Абак стал важным шагом к более удобным вычислениям, потому что позволял работать с числами наглядно и без лишних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способы учёта ценили за надёжность: подделать их было труднее, чем обычную запись на бумаге. Поэтому они долго оставались полезными в торговле и хозяйстве.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бирки и палочки с зарубками служили для хранения важной информации. Их применяли там, где нужно было надолго сохранить точный счёт и не потерять данные.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Верёвки с узлами помогали отмечать долги, запасы и налоговые повинности. По числу узлов можно было быстро понять, сколько мешков, голов скота или платежей нужно учесть.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Узлы, бирки и зарубки в учёте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исторических способов счёта по учебным материалам по истории математики.
</a:t>
            </a:r>
            <a:endParaRPr lang="en-US" sz="723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счёта были самыми удобными
</a:t>
            </a:r>
            <a:endParaRPr lang="en-US" sz="2253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зависело от задачи: для быстрых мелких подсчётов хватало простых средств, а для длинных вычислений нужны были более точные способы.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становились числа, тем полезнее были абак, счёты и письменные цифры.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пользовались особыми знаками для чисел и часто разбивали большое число на удобные части, чтобы легче считать и записывать результаты.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Вавилоняне использовали шестидесятиричную систему, где основой было число 60. Такой способ оказался очень удобным для измерений и расчётов.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от вавилонской традиции унаследованы деление часа на 60 минут и круга на 360 градусов, которые используются и сегодня.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 Древнем Египте и Вавилоне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цифры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Риме применяли знаки I, V, X, L, C, D и M. Их использовали для дат, надписей на зданиях и обозначений на монетах, где важна была краткая запись.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сложных вычислений эти цифры были неудобны: в них трудно быстро складывать, вычитать и показывать большие числа. Поэтому для счёта требовались более удобные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считали на счётах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на счётах выполняли сложение и вычитание по разрядам.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счёты использовали в лавках, на рынках, в конторах и школах. Они помогали быстро считать покупки, выручку и простые домашние расходы.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счёты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Косточки на счётах расположены по разрядам, поэтому удобно отдельно считать единицы, десятки, сотни и тысячи. Это делает счёт наглядным и понятным.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Счёты особенно ценили за скорость: на них можно было выполнять сложение, вычитание и более сложные вычисления без бумаги и калькулятора.
</a:t>
            </a:r>
            <a:endParaRPr lang="en-US" sz="11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363541"/>
            <a:ext cx="4646100" cy="25895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применяли разные способы счёта, что в них было удобного и с какими трудностями люди сталкивались.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по истории счёта и арифметики.
</a:t>
            </a:r>
            <a:endParaRPr lang="en-US" sz="71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старинных способов счёта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становились числа и задачи, тем нужнее были более быстрые и точные способы счёта.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цифры появились в Индии, а затем через страны Востока пришли в Европу. Поэтому их часто называют арабскими, хотя их истоки связаны именно с индийской математикой.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преимущество системы — позиционный принцип: одна и та же цифра меняет значение в зависимости от места в числе. Так запись становится короткой и удобной даже для больших чисел.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сыграл ноль. Он помогал обозначать пустой разряд и точно различать, например, 5, 50 и 500, без длинных пояснений и лишних знаков.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римскими цифрами новая система упростила сложение, вычитание и письменные вычисления. Именно поэтому она стала основой современной математики и повседневного счёта.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Индийско-арабская система чисел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сцены из школьной и монастырской жизни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 переписывает таблицы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тихой монастырской комнате монах аккуратно переписывает таблицу умножения и примеры для учеников. Рядом лежат свитки с задачами о мере зерна, длине ткани и весе товаров. Такие записи берегли знания, когда книг было очень мало.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у писца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объясняет, как считать мешки, монеты и куски ткани без лишних ошибок. Ученики повторяют правила вслух, потому что бумага дорогая, а память должна заменять тетрадь. В таких школах счёт был нужным жизненным навыком.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 цепи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толстая книга с таблицами и задачами прикреплена цепью к столу, чтобы её не унесли. Люди приходили сюда за редкими знаниями и заучивали примеры наизусть, ведь каждый лист был очень ценным.
</a:t>
            </a:r>
            <a:endParaRPr lang="en-US" sz="13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счёта; этапы указаны по общеизвестной хронологии.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инструменты счёта со временем
</a:t>
            </a:r>
            <a:endParaRPr lang="en-US" sz="224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инструменты не отменяли старые сразу: люди долго пользовались несколькими способами одновременно, выбирая самый удобный для конкретной задачи.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счёта — это постепенный переход от простых приёмов к более быстрым и точным устройствам.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счётные машины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Арифмометры с шестерёнками стали практичными и надёжными. Они помогали быстро выполнять четыре действия с большими числами и экономили время в конторах и лабораториях.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6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счётные машины широко вошли в работу бухгалтеров, инженеров и учёных. Их ценили за точность, потому что при больших расчётах одна ошибка могла испортить весь результат.
</a:t>
            </a:r>
            <a:endParaRPr lang="en-US" sz="870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1623 год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появились первые механические устройства для вычислений, созданные как шаг от ручного счёта к машине. Они ещё были сложными в использовании, но показали направление развития.
</a:t>
            </a:r>
            <a:endParaRPr lang="en-US" sz="11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считали яйца, мешки с зерном, свечи, отрезы ткани и монеты. Это помогало понять, хватит ли запасов до следующего урожая или нужно идти на рынок.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считали в быту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простых подсчётов хватало пальцев, устного счёта и камешков. Когда число предметов росло, люди делали зарубки на палочках или записывали результат короткими пометками.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праздником, ярмаркой или поездкой нужно было заранее узнать, сколько дней осталось и сколько вещей взять с собой. Такие расчёты были частью обычной жизни.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Бытовой счёт учил внимательности и помогал не тратить лишнее. Даже без современных приборов люди умели быстро прикидывать, сравнивать и проверять свои подсчёты.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счёте возможны ошибки
</a:t>
            </a:r>
            <a:endParaRPr lang="en-US" sz="209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появлялись, когда человек спешил, плохо запомнил число или неверно перенёс запись. Иногда путали разряды, забывали один предмет или случайно повторяли подсчёт два раза.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 в торговле и хозяйстве, результат пересчитывали заново и сверяли с мерой, весами или списком товаров. Сравнение разных способов помогало заметить неточность вовремя.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пальцев к компьютеру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менялись способы счёта от самых простых приёмов до современных устройств.
</a:t>
            </a:r>
            <a:endParaRPr lang="en-US" sz="10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830050"/>
            <a:ext cx="4646100" cy="16193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какое преимущество давал каждый шаг развития счёта и кому он особенно помогал в повседневной жизни и работе.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вычислительных инструментов.
</a:t>
            </a:r>
            <a:endParaRPr lang="en-US" sz="77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 каждый новый способ счёта
</a:t>
            </a:r>
            <a:endParaRPr lang="en-US" sz="2524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способ счёта расширял возможности людей и делал сложные вычисления доступнее и надёжнее.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счёта важна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счёта показывает, как люди шаг за шагом учились работать с числами: от пальцев и камешков до нуля, счётов и компьютеров. Это часть истории труда, торговли, школы и науки.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2026-05-24T12:42:54Z</dcterms:created>
  <dcterms:modified xsi:type="dcterms:W3CDTF">2026-05-24T12:42:54Z</dcterms:modified>
</cp:coreProperties>
</file>