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XX — начала XXI веков: ключевые темы и глобальный контекст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главных художественных направлений и их влияние в глобальном историческом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трансформация культуры в XX веке
</a:t>
            </a:r>
            <a:endParaRPr lang="en-US" sz="1992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ХХ века испытывал войны, революции и технологический прогресс, что радикально изменило культурные нормы и методы восприятия искусства, стимулируя инновации и новые формы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Кубисты, как Пикассо и Брак, разрушали традиционную перспективу, изображая объекты с разных сторон одновременно, создавая новые визуальные структуры и восприятие пространства.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Кубизм: разложение реальности на формы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стремились выразить движение и технологическое обновление общества, демонстрируя скорость и энергию в своих работах, что символизировало новый индустриальный мир.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динамика и скорость эпохи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включая Мунка и Кандинского, сосредоточились на эмоциональном переживании и субъективности, используя насыщенные цвета и искажённые формы для выражения тревог эпохи.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Экспрессионизм: внутренняя драма и эмоции
</a:t>
            </a:r>
            <a:endParaRPr lang="en-US" sz="1108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Дадаисты и сюрреалисты, как Шагал и Дали, разрушали традиционные смыслы, объединяя случайность, сны и подсознание с целью расширить границы восприятия.
</a:t>
            </a:r>
            <a:endParaRPr lang="en-US" sz="1021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Сюрреализм и дадаизм: вызов рациональности
</a:t>
            </a:r>
            <a:endParaRPr lang="en-US" sz="113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утопия и экспериментальность в искусстве
</a:t>
            </a:r>
            <a:endParaRPr lang="en-US" sz="16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стремился выразить духовные переживания безобразными формами, создав первый язык абстракции в живописи, фундаментально изменив восприятие искусства.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и абстрактное искусство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Казимир Малевич разработал концепцию сверхреальности, показав, что простейшие геометрические формы могут выражать глубокие философские идеи, освобождая искусство от предметности.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 Малевича: чистая форма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Татлин интегрировал эстетику индустриализации в искусство, проектируя практичные и символичные конструкции, объединяя живопись, скульптуру и архитектуру в единую форму.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Татлина: искусство индустрии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Авангард: прорывные идеи и новые художественные парадигмы
</a:t>
            </a:r>
            <a:endParaRPr lang="en-US" sz="1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отвергает единую истину, предлагая множественность смыслов и иронию для переосмысления культурного наследия и художественной традиции.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Эклектичность и цитаты из разных эпох позволяют создавать многослойные произведения, размывающие границы между массовой и высокой культурой.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постмодерна размывают роли автора и зрителя, стимулируя диалог и участие, изменяя традиционные представления об искусстве.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идеи постмодернизма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и задачи перформанса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Перформанс ставит акцент на живое действие, где процесс важнее результата, вовлекая зрителя в непосредственное взаимодействие с художником.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разрушает традиционную дистанцию между автором и аудиторией, создавая пространство для совместных переживаний и открытости.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перформанса часто фокусируется на политике, социальной критике и исследовании идентичности через телесность и ментальные границы.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используют перформансы для высказывания протеста и расширения границ искусства, привлекая к диалогу широкие слои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Яёй Куса́ма создает бесконечные визуальные пространства с помощью зеркал и света, погружая зрителя в чувственный опыт и игру восприятия глубины и безграничности.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комнаты Яёи Кусамы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Кабаков строит комплексные инсталляции, объединяющие объекты, звук и свет, раскрывающие социально-философские темы и историю через погружение зрителя в иной мир.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Тотальные инсталляции Ильи Кабакова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Элиассона используют природные явления и свет для создания изменяющихся пространств, способствуя осознанию восприятия и взаимодействия с окружающей средой.
</a:t>
            </a:r>
            <a:endParaRPr lang="en-US" sz="114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проекты Олафура Элиассона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Инсталляции: пространство как художественный материал
</a:t>
            </a:r>
            <a:endParaRPr lang="en-US" sz="15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Уорхол воплощал массовые образы рекламы и знаменитостей, например, серии с банками «Кэмпбелл» и портреты Мэрилин Монро, подчёркивая повторяемость и механический характер культуры.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Энди Уорхол и иконы потребления
</a:t>
            </a:r>
            <a:endParaRPr lang="en-US" sz="1241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Лихтенштейн переносил стиль комиксов в холсты, используя крупные точки и яркие цвета, высмеивая и восхищаясь одновременно популярными визуальными кодами.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Рой Лихтенштейн и искусство комиксов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Гамильтон критиковал потребительское общество и медиа, создавая коллажи и картины, которые иронично осмысляли образы массовой культуры и рекламы.
</a:t>
            </a:r>
            <a:endParaRPr lang="en-US" sz="119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Ричард Гамильтон: отец британского поп-арта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Поп-арт: отражение массовой культуры и потребления
</a:t>
            </a:r>
            <a:endParaRPr lang="en-US" sz="17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Абстракционизм: внутренний мир через цвет и форму
</a:t>
            </a:r>
            <a:endParaRPr lang="en-US" sz="2017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предметности и создание автономного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отказались от изображений реального мира, используя цвет, форму и линию для выражения эмоций и идей, создавая новый визуальный язык без сюжета.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дизайн, психологию и современное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Кандинского, Мондриана и Ротко оказали глубокое влияние на развитие архитектуры, психологии восприятия и визуальных искусств, расширяя понимание выразительности цвета и формы.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25" y="1594171"/>
            <a:ext cx="2247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феминистского искусства
</a:t>
            </a:r>
            <a:endParaRPr lang="en-US" sz="239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художниц акцентируют внимание на уникальном женском опыте и проблемах, ранее игнорировавшихся в искусстве, расширяя пространство диалога.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женской идентичности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Феминистское искусство служит инструментом борьбы за равноправие и против дискриминации, включая визуальные выражения протеста и вызова.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Активизм и социальный протест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Женщины-художницы вносили инновации в формы и методы, обогащая арт-язык новыми визуальными практиками и повествованиями.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художественное выражение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Кристо и Жан-Клод создавали огромные временные инсталляции, используя ткани и природные материалы для изменения восприятия ландшафта. Их работы подчеркивают бережное отношение к окружающей среде и временный характер человеческого влияния.
</a:t>
            </a:r>
            <a:endParaRPr lang="en-US" sz="92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Кристо и Жан-Клод: масштабные временные инсталляции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художник Энди Голдсуорси создаёт произведения из камней, листьев и льда, гармонично вписывая их в природу. Его работы обращают внимание на изменчивость и хрупкость экосистем.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Энди Голдсуорси — природные материалы и интерактивность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художники используют искусство для привлечения внимания к загрязнению, климатическим изменениям и потерям биоразнообразия, стимулируя диалог между обществом и природой через визуальные и перформативные средства.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экологических проблемах через искусство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искусство: связь с природой и экологическая осознанность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компьютерных технологий 3D-графика и анимация позволили создавать виртуальные миры и динамичные образы, расширяя традиционные формы визуального искусства и погружая зрителя в интерактивный опыт.
</a:t>
            </a:r>
            <a:endParaRPr lang="en-US" sz="922" dirty="0"/>
          </a:p>
        </p:txBody>
      </p:sp>
      <p:sp>
        <p:nvSpPr>
          <p:cNvPr id="12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3D-графика и анимация как новые художественные языки
</a:t>
            </a:r>
            <a:endParaRPr lang="en-US" sz="1013" dirty="0"/>
          </a:p>
        </p:txBody>
      </p:sp>
      <p:sp>
        <p:nvSpPr>
          <p:cNvPr id="13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VR-технологий создаёт иммерсивные пространства, где зритель становится участником события. Такие инсталляции стирают границы между искусством и технологией, предлагая новые способы восприятия.
</a:t>
            </a:r>
            <a:endParaRPr lang="en-US" sz="894" dirty="0"/>
          </a:p>
        </p:txBody>
      </p:sp>
      <p:sp>
        <p:nvSpPr>
          <p:cNvPr id="14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реальность и VR-инсталляции
</a:t>
            </a:r>
            <a:endParaRPr lang="en-US" sz="1130" dirty="0"/>
          </a:p>
        </p:txBody>
      </p:sp>
      <p:sp>
        <p:nvSpPr>
          <p:cNvPr id="15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NFT формализовало цифровое искусство как объект рынка, обеспечивая авторам уникальность и контроль над произведениями, что меняет представления о собственности и ценности в цифровой эпохе.
</a:t>
            </a:r>
            <a:endParaRPr lang="en-US" sz="922" dirty="0"/>
          </a:p>
        </p:txBody>
      </p:sp>
      <p:sp>
        <p:nvSpPr>
          <p:cNvPr id="16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NFT-арт и цифровая собственность
</a:t>
            </a:r>
            <a:endParaRPr lang="en-US" sz="1130" dirty="0"/>
          </a:p>
        </p:txBody>
      </p:sp>
      <p:sp>
        <p:nvSpPr>
          <p:cNvPr id="17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расширяет аудиторию и способы распространения искусства, а нейросети и алгоритмы участвуют в создании новых произведений, порождая дискуссии о роли художника и творческого процесса.
</a:t>
            </a:r>
            <a:endParaRPr lang="en-US" sz="922" dirty="0"/>
          </a:p>
        </p:txBody>
      </p:sp>
      <p:sp>
        <p:nvSpPr>
          <p:cNvPr id="18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искусственный интеллект в творчестве
</a:t>
            </a:r>
            <a:endParaRPr lang="en-US" sz="1130" dirty="0"/>
          </a:p>
        </p:txBody>
      </p:sp>
      <p:sp>
        <p:nvSpPr>
          <p:cNvPr id="19" name="Text 9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искусство: технологии и новые формы выражения
</a:t>
            </a:r>
            <a:endParaRPr lang="en-US" sz="17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Видеоискусство возникло в 1960-х, предложив новый язык визуального повествования через движение и свет, расширяя привычные границы изобразительного искусства.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жанра, такие как Нам Джун Пайк и Бил Виола, использовали видеотехнику для исследования памяти, времени и человеческой субъективности в экспериментальных инсталляциях.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Видеоарт сочетает в себе нарративные и абстрактные формы, позволяя зрителю пережить многослойные визуальные и эмоциональные впечатления в интерактивном пространстве.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Видеоарт: развитие и ключевые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российского искусства XX — начала XXI века
</a:t>
            </a:r>
            <a:endParaRPr lang="en-US" sz="171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революция (1910–1930-е)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поиски новых форм с Малевичем, Кандинским и Татлиным. Формирование супрематизма и конструктивизма как символов обновления искусства.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социалистического реализма (1930–1950-е)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официального стиля, отражавшего идеологию советской власти, с акцентом на доступность и массовость искусства.
</a:t>
            </a:r>
            <a:endParaRPr lang="en-US" sz="1356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Андеграунд и концептуализм (1960–1980-е)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неофициального искусства, экспериментального и критического, включая перформанс и концептуальные практики в рамках диссидентских движений.
</a:t>
            </a:r>
            <a:endParaRPr lang="en-US" sz="1382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интеграция и современный арт-рынок (1990–наше время)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музея «Гараж», участие российских художников в биеннале, рост галерей и арт-рынка, активное включение в глобальный культурный диалог.
</a:t>
            </a:r>
            <a:endParaRPr lang="en-US" sz="11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Бэнкси создаёт яркие и политически заряженные граффити, использующие иронию и сатиру для критики власти и социальных проблем, оставаясь анонимным и символом уличного искусства.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Бэнкси: анонимность и провокация
</a:t>
            </a:r>
            <a:endParaRPr lang="en-US" sz="1211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художник JR внедряет крупноформатные фотографии в общественное пространство, создавая диалог между жителями и городом, подчёркивая уникальность каждого человека.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JR и визуальные проекты в городах
</a:t>
            </a:r>
            <a:endParaRPr lang="en-US" sz="115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такие как P183, используют городские стены как площадку для выражения протеста и обращения к вопросам идентичности, памяти и социокультурных конфликтов.
</a:t>
            </a:r>
            <a:endParaRPr lang="en-US" sz="115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стрит-арт с социальным посылом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Стрит-арт: голос улиц и социальные идеи
</a:t>
            </a:r>
            <a:endParaRPr lang="en-US" sz="22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pPr algn="l" indent="0" marL="0">
              <a:lnSpc>
                <a:spcPct val="115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достижений современного искусства формируется через международные выставки и проекты, влияя на глобальный арт-рынок.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современных художественных инициатив появляются благодаря мультикультурным обменам, биеннале и сетевым проектам, что способствует интернациональному развитию искусства.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арт-рынка, 2023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Возросший интерес к народным традициям проявляется в проектах неофолка и ремесленничества, где используются древние техники в новых контекстах.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переосмысление народного искусства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художники интерпретируют этнические мотивы через цифровые технологии, создавая гибридные формы, сочетающие историю и инновации.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как творчество Павла Пепперштейна и группы AES+F, демонстрируют интеграцию фольклора в современный визуальный язык с акцентом на культурную память.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Дизайнеры адаптируют традиционные узоры в предметах быта и моде, способствуя сохранению и популяризации народного наследия среди молодёжи.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Tate Modern предлагает интерактивные экспозиции и масштабные проекты, соединяя классические произведения с новейшими арт-технологиями, что привлекает разнообразную аудиторию.
</a:t>
            </a:r>
            <a:endParaRPr lang="en-US" sz="922" dirty="0"/>
          </a:p>
        </p:txBody>
      </p:sp>
      <p:sp>
        <p:nvSpPr>
          <p:cNvPr id="12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Tate Modern: центр современного искусства в Лондоне
</a:t>
            </a:r>
            <a:endParaRPr lang="en-US" sz="923" dirty="0"/>
          </a:p>
        </p:txBody>
      </p:sp>
      <p:sp>
        <p:nvSpPr>
          <p:cNvPr id="13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Помпиду славится поддержкой авангардных инициатив и образовательных программ, расширяя рамки традиционных выставок и вовлекая посетителей в творческий процесс.
</a:t>
            </a:r>
            <a:endParaRPr lang="en-US" sz="926" dirty="0"/>
          </a:p>
        </p:txBody>
      </p:sp>
      <p:sp>
        <p:nvSpPr>
          <p:cNvPr id="14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Помпиду в Париже: площадка для экспериментов
</a:t>
            </a:r>
            <a:endParaRPr lang="en-US" sz="1033" dirty="0"/>
          </a:p>
        </p:txBody>
      </p:sp>
      <p:sp>
        <p:nvSpPr>
          <p:cNvPr id="15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 of Modern Art сочетает классические коллекции с современными тенденциями, интегрируя цифровые платформы и проводя выставки с участием молодых художников.
</a:t>
            </a:r>
            <a:endParaRPr lang="en-US" sz="1005" dirty="0"/>
          </a:p>
        </p:txBody>
      </p:sp>
      <p:sp>
        <p:nvSpPr>
          <p:cNvPr id="16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MoMA в Нью-Йорке: инновации и академизм
</a:t>
            </a:r>
            <a:endParaRPr lang="en-US" sz="1130" dirty="0"/>
          </a:p>
        </p:txBody>
      </p:sp>
      <p:sp>
        <p:nvSpPr>
          <p:cNvPr id="17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«Гараж» фокусируется на поддержке российских и международных авторов, предлагает образовательные проекты и внедряет современный подход к выставочному пространству.
</a:t>
            </a:r>
            <a:endParaRPr lang="en-US" sz="922" dirty="0"/>
          </a:p>
        </p:txBody>
      </p:sp>
      <p:sp>
        <p:nvSpPr>
          <p:cNvPr id="18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Гараж в Москве: продвижение отечественного современного искусства
</a:t>
            </a:r>
            <a:endParaRPr lang="en-US" sz="758" dirty="0"/>
          </a:p>
        </p:txBody>
      </p:sp>
      <p:sp>
        <p:nvSpPr>
          <p:cNvPr id="19" name="Text 9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музеи: инновации и диалог с публикой
</a:t>
            </a:r>
            <a:endParaRPr lang="en-US" sz="17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будущего в искусстве XXI века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жанров становится ключевой тенденцией, смешивая музыку, театр и визуальные искусства для создания комплексных мультимедийных произведений.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интернет расширяют границы творчества, позволяя художникам обращаться к глобальной аудитории и экспериментировать с новыми медиаформатами.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внимание к социальным и экологическим темам, что приводит к появлению искусства с активной гражданской позицией и этическими вызовами.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современной эпохи: отражение мира и формирование будущего
</a:t>
            </a:r>
            <a:endParaRPr lang="en-US" sz="2329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XX — начала XXI века воплощает изменения общества, способствует критическому мышлению и укрепляет культурную идентичность, помогая понять сложные процессы современного мира.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2026-05-11T05:20:07Z</dcterms:created>
  <dcterms:modified xsi:type="dcterms:W3CDTF">2026-05-11T05:20:07Z</dcterms:modified>
</cp:coreProperties>
</file>