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96. Числа от 0 до 10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считать, сравнивать и находить числа вокруг нас.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рядом с нами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шаги, игрушки и ученики в классе — всё это можно посчитать. Числа от 0 до 10 помогают связать цифру, количество и порядок, а ещё готовят к сложению и вычитанию.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число, а что — цифра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показывает количество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помогает понять, сколько предметов перед нами. Например, четыре кубика — это именно количество, которое можно пересчитать глазами и руками без путаницы.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записывает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— это знак, которым число записывают в тетради или на доске. Один и тот же смысл можно увидеть по-разному: в предметах и в записи.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предметов нет.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коробке пусто, количество равно нулю. Это важное число помогает показать отсутствие игрушек, карандашей или фишек.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от 0 до 10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 в счёте: каждое следующее число больше предыдущего на 1.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числа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считают предметы в первой группе и во второй. Так сразу видно, где предметов меньше, а где больше, без догадок и угадываний.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записи используют знаки &lt;, &gt; и =. Они коротко показывают результат сравнения и помогают не писать длинное объяснение каждый раз.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3 меньше 5, ставят знак &lt;. Если 7 больше 4, ставят знак &gt;. Когда числа одинаковые, между ними ставят знак =.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именно количество предметов, а не размер рисунка или игрушки. Большой мяч может быть один, а маленьких шариков — целая куча.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по одному предмету за раз, чтобы не пропустить ни один и не назвать один и тот же дважды. Это спокойный, надёжный способ без лишней спешки.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упражнений подходят яблоки, шарики, кубики, листья и карандаши. Короткие подписи вроде «2 предмета» или «7 предметов» помогают сразу связать взгляд, счёт и запись.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предметов по группам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134" y="2040949"/>
            <a:ext cx="576607" cy="6589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4023" y="2040949"/>
            <a:ext cx="576607" cy="6589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3436" y="2099929"/>
            <a:ext cx="676275" cy="5410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числа есть соседи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числа есть соседи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95301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 слева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число, которое стоит перед заданным числом в числовом ряду. Оно помогает быстро назвать предыдущее число без полного пересчёта с самого начала.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114189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 справа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число, которое идёт сразу после нужного числа. Так легко найти следующее число и не потеряться в порядке числового ряда.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733078" y="2851547"/>
            <a:ext cx="2341615" cy="16889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числа 5 соседями будут 4 и 6, у 1 — только 2 справа. Такое упражнение тренирует внимание и запоминание порядка чисел.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соседей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работает для чисел от 1 до 9 и помогает быстро назвать предыдущее и следующее число.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число можно разложить по-разному. Например, 5 — это 1 и 4, 2 и 3, а ещё 0 и 5. Число остаётся тем же, а пары меняются.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числа 6 тоже есть разные варианты состава: 1 и 5, 2 и 4, 3 и 3. Такие пары удобно пересчитывать на пальцах, фишках или кубиках.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чисел от 2 до 10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состава чисел помогает быстрее считать и готовит к сложению и вычитанию. Когда ребёнок видит, как число «собирается», примеры становятся заметно понятнее.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должны быть узнаваемыми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цифры свой характер: у одной плавная дуга, у другой прямые линии, а третья похожа на маленький замок. Если писать их крупно и ровно, цифры легко различать в тетради и на доске, даже когда урок идёт быстро.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Обводим по пунктиру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провести пальцем по пунктирному контуру, а потом обвести цифру карандашом. Такой путь помогает запомнить, с чего начинается и куда ведёт линия. Рука работает спокойно, а цифра получается аккуратной и красивой.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путаем похожие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внимательно писать 6 и 9, 1 и 7, 0 и букву О. Если форма ясная и аккуратная, ошибка почти не появляется. Это как у хороших ключей: у каждого свой единственный замок.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цифры аккуратно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вперёд и назад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87519" y="2494778"/>
            <a:ext cx="3114241" cy="1466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от меньшего к большему: 0, 1, 2, 3, 4, 5, 6, 7, 8, 9, 10. Так легче запомнить порядок чисел и не пропускать ни одного.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392744" y="2494778"/>
            <a:ext cx="3114241" cy="14665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идём в обратную сторону: 10, 9, 8, 7, 6, 5, 4, 3, 2, 1, 0. Такой счёт помогает подготовиться к вычитанию и тренирует внимание.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сравнить две группы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считаем предметы в каждой группе, затем сравниваем полученные числа и выбираем нужный знак.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 числами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кубики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смотрят на картинку, находят нужное число и показывают его карточкой. Потом они берут столько кубиков, сколько написано, и проверяют себя. Игра получается простой, но очень полезной: считать приятно, как собирать маленький конструктор.
</a:t>
            </a:r>
            <a:endParaRPr lang="en-US" sz="864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Фишки, мячики и картинки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предлагает собрать нужное количество фишек или мячиков по образцу. Ребёнок не спешит, а внимательно сверяет предметы с заданием. Так счёт становится точным, а ошибка сразу видна, будто потерявшаяся пуговица на парте.
</a:t>
            </a:r>
            <a:endParaRPr lang="en-US" sz="864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Продолжаем ряд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другом задании нужно назвать следующее число или найти пропущенное место в ряду. Здесь помогает память и внимание, а не только счёт по пальцам. Ребята быстро замечают, что числа любят порядок и не терпят путаницы.
</a:t>
            </a:r>
            <a:endParaRPr lang="en-US" sz="874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счёте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называет числа не по порядку и сбивается уже на первых шагах. Чтобы этого не случалось, полезно медленно проговаривать ряд и следить за каждым числом глазами.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пропустить ноль или посчитать один предмет дважды. Лучше сразу показывать на каждый объект пальцем или карандашом, чтобы счёт шёл ровно и без повторов.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сравнивают не количество, а размер рисунков: большие яблоки кажутся «больше», даже если их меньше. Здесь важно помнить, что сравнивают именно число предметов, а не их величину.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уменьшаются, когда задания короткие, понятные и повторяются несколько раз. Тогда внимание не устаёт, а счёт становится спокойным, уверенным и почти без сюрпризов.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 в задании на счёт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заметить пропущенный или лишний предмет и сверить ответ с числовым рядом.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0 до 10 встречаются дома, в школе и на улице: на часах, в календаре, на страницах книг, на дверях кабинетов и даже на автобусах. Они помогают быстро ориентироваться в привычных делах.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посмотреть вокруг, числа найдутся почти в каждом предмете и месте. Для первоклассника это особенно удобно: математика перестаёт быть только в тетради и становится знакомой частью 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вокруг нас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называют числа от 0 до 10 по порядку, считают предметы и не теряются в числовом ряду. Это помогает им уверенно отвечать у доски и в тетради.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умеют сравнивать две группы, пользоваться знаками &lt;, &gt; и =, а также находить соседей числа. Теперь можно быстро понять, где предметов меньше, а где больше.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знают, что ноль показывает отсутствие предметов, и понимают, зачем нужен числовой ряд. Эти умения становятся прочной основой для следующих тем, где появятся новые действия с числами.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после этой 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067" y="2679413"/>
            <a:ext cx="376490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тренировка перед итогом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после 6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назвать следующее число в ряду и не спешить. Такое задание тренирует порядок чисел и помогает не перепрыгивать через ступеньки.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9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ребёнок вспоминает предыдущее число без полного пересчёта. Это полезно для памяти и уверенного движения по числовому ряду.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0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надо найти и показать в ряду как особое число. Так дети лучше запоминают, что ноль означает отсутствие предметов.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и сосчитай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3 и 5, а затем счёт предметов на рисунке проверяют внимание. Такие задания помогают спокойно повторить тему перед окончанием урока.
</a:t>
            </a:r>
            <a:endParaRPr lang="en-US" sz="14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0 до 10 уже понятны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числа помогают считать, сравнивать и записывать количество без путаницы. Ноль не пугает, а числовой ряд ведёт вперёд и назад. Математика стала чуть ближе и заметно дружелюбнее.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2026-05-20T13:54:51Z</dcterms:created>
  <dcterms:modified xsi:type="dcterms:W3CDTF">2026-05-20T13:54:51Z</dcterms:modified>
</cp:coreProperties>
</file>