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жизни как о близком, но противоречивом мире.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«Сестра моя — жизнь»: увиденная сложность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и переломная эпоха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 рождается на фоне войны и революции, когда привычный культурный язык перестаёт быть надёжным. Пастернак отвечает на этот кризис поэзией, где личное чувство постоянно соотнесено с историческим временем.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сложность у Пастернака не превращается в хаос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Разнородные планы — бытовой, философский, личный и исторический — у Пастернака не спорят друг с другом, а складываются в единое художественное целое.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образ может сразу обозначать предмет, настроение и более широкий взгляд на жизнь; именно это создаёт многозначность без распада смысла.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Связность рождается через метафоры, ассоциативные переходы и постоянное обновление взгляда: читатель не получает готовый вывод, а проходит путь восприятия вместе с автором.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2400" y="934235"/>
            <a:ext cx="4245300" cy="24626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8305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мир как пространство живого присутствия
</a:t>
            </a:r>
            <a:endParaRPr lang="en-US" sz="2581" dirty="0"/>
          </a:p>
        </p:txBody>
      </p:sp>
      <p:sp>
        <p:nvSpPr>
          <p:cNvPr id="6" name="Text 1"/>
          <p:cNvSpPr txBox="1"/>
          <p:nvPr/>
        </p:nvSpPr>
        <p:spPr>
          <a:xfrm>
            <a:off x="5112200" y="1643152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в движении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в сборнике не застывает: он дышит, движется и отвечает на чувство. Поэтому даже простая деталь воспринимается как часть общего жизненного процесса.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42475" y="3633877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Лето, сад, дождь, дорога, ветер и вечерний свет у Пастернака не служат фоном. Они передают состояние героя и одновременно показывают, что сам мир живёт и изменяется.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сборника и их соотношение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тематическую структуру книги в аналитическом, а не статистическом измерении.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любовь образуют центр системы мотивов, а время, история и речь раскрывают её глубину и напряжение.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по содержанию сборника Б. Л. Пастернака «Сестра моя — жизнь»; данные условные, не статистический подсчёт.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в сборнике расширяет зрение: через чувство становятся острее видны цвет, звук, движение и случайная деталь окружающего мира.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образ у Пастернака связан не с неподвижным идеалом, а с энергией перемен, внутренней подвижностью и живым присутствием.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переживание не замыкает героя в частной сфере, а открывает связь человека с миром, поэтому любовь становится способом понимания реальности.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как форма познания мира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в книге: мгновение и исторический разлом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355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Мгновение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вечер, взгляд, жест или случайная встреча у Пастернака получают особую значимость: краткий эпизод воспринимается как событие, в котором уже слышен ход времени.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55325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Частное чувство постоянно соприкасается с исторической нестабильностью. Даже радостные сцены несут оттенок тревоги, потому что мир вокруг переживает резкий разлом.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2710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Необратимость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ощущается ускоренным и хрупким: пережитое нельзя вернуть, а значит, каждое мгновение становится особенно ценным и внутренне напряжённым.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50" y="1831501"/>
            <a:ext cx="4598400" cy="18325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смысла в поэзии Пастернака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один и тот же образ у Пастернака работает сразу на нескольких уровнях смысла.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Пастернака образ почти никогда не ограничивается одним смыслом: деталь одновременно остаётся конкретной и раскрывает более широкий взгляд на жизнь.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чтение сборника Б. Л. Пастернака «Сестра моя — жизнь»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поэтическая сложность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у Пастернака из впечатления возникает многозначный образ реальности.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глаголы и насыщенные метафоры делают речь динамичной: слово не описывает предмет со стороны, а будто запускает его жизнь и движение.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Пастернака: плотность, энергия, движение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у Пастернака часто строится неожиданно: инверсия и резкие переходы создают ощущение мысли, возникающей прямо в момент чтения.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Звуковая выразительность усиливает впечатление материальности текста, поэтому стих воспринимается почти физически — как плотная, живая речь.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этого поэзия выглядит не как готовый вывод, а как процесс наблюдения, в котором смысл открывается шаг за шагом.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200" y="1312415"/>
            <a:ext cx="387900" cy="310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273625"/>
            <a:ext cx="387900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265225"/>
            <a:ext cx="387900" cy="38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92869" y="3265225"/>
            <a:ext cx="339413" cy="38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Небо, вечерний свет и движение облаков у Пастернака не служат фоном: они воздействуют на настроение героя и как будто участвуют в общем событии, меняя тон всего стихотворения.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и свет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Трава, деревья и сад показаны как живые, деятельные формы мира. Их пластика создаёт ощущение, что природа не изображена со стороны, а переживается изнутри вместе с человеком.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Трава и деревья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Дождь, ливень и ветер у Пастернака передают не только погоду, но и внутреннее движение жизни. Через них ощущаются напряжение, обновление, внезапность и перемена состояния.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и ветер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мир в сборнике остаётся конкретным и осязаемым, но одновременно приобретает философский смысл. Он показывает, что человек и среда существуют в постоянном взаимном отклике.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среда переживания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равноправный герой книги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сборника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подъёмы и спады связаны не с сюжетом, а с изменением восприятия: одна и та же реальность открывается то как праздник, то как испытание.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чувств приходится на любовь и лето; падение — на разлуку и тревогу эпохи. Но общий тон остаётся цельным благодаря внутренней связи переживаний.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интерпретация мотивов и интонации по сборнику Б. Л. Пастернака «Сестра моя — жизнь»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565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часто строит фразу так, чтобы мысль возникала на глазах у читателя: инверсия, перебой ритма и смещение акцента передают живой ход восприятия, а не готовый вывод.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0400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Неожиданные соединения частей предложения создают эффект смыслового рывка. Читатель вынужден соотносить фрагменты сам, поэтому речь становится неописательной, а поисковой и напряжённой.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085650" y="3529725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синтаксис поддерживает главную идею книги: сложность переживания нельзя передать простой, ровной фразой. Форма стиха здесь точно соответствует внутреннему движению чувства и мысли.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62400" y="326250"/>
            <a:ext cx="74988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как выражение внутреннего напряжения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лета как концентрация жизни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у Пастернака связано с полнотой света, густотой воздуха, звучностью мира и чувством избытка. Это время, когда жизнь особенно ощутима, потому что каждое впечатление становится ярче и плотнее.
</a:t>
            </a:r>
            <a:endParaRPr lang="en-US" sz="1172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летняя красота не успокаивает: в ней уже заметны хрупкость, тревога и ожидание перемены. Поэтому летний пейзаж в сборнике одновременно праздничен и внутренне напряжён.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92482" y="1733225"/>
            <a:ext cx="4146535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мотивы работают вместе и усиливают друг друга, а не существуют отдельно.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мотив у Пастернака раскрывается только в связи с другими. Их взаимодействие создаёт цельную систему смыслов и делает лирику многослойной.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 Б. Л. Пастернака «Сестра моя — жизнь»; обобщение по мотивной структуре текста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84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 и их художественные функции
</a:t>
            </a:r>
            <a:endParaRPr lang="en-US" sz="284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733" y="13424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 доказал, что лирика может быть одновременно предметной и философской: конкретная деталь у Пастернака не снижает смысл, а, наоборот, делает его точнее и убедительнее.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629733" y="2277620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расширил возможности метафоры, превратив повседневные явления — свет, дождь, сад, дорогу — в носителей духовного и исторического опыта без потери жизненной конкретности.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29733" y="3212787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поэзии XX века важна и интонационная свобода книги: стих звучит как живое наблюдение, в котором мысль рождается в движении, а не в заранее заданной схеме.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29733" y="41479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«Сестра моя — жизнь» стала переходом к более зрелой лирике, где личное чувство, историческое время и художественная форма соединяются в единое поэтическое целое.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362400" y="326250"/>
            <a:ext cx="7498800" cy="5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4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сборника для русской поэзии XX века
</a:t>
            </a:r>
            <a:endParaRPr lang="en-US" sz="264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напряжения в сборнике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умеренные показатели философичности и историчности важны: они не доминируют, но постоянно углубляют чтение и меняют значение образов.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 держится на сочетании высокой образной плотности и сильного чувства при постоянном присутствии исторического и философского фона.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интерпретация поэтики сборника Б. Л. Пастернака «Сестра моя — жизнь»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чтении стоит обращать внимание на повторяющиеся природные детали: именно они связывают разные стихотворения и помогают увидеть внутреннюю логику книги, а не отдельные впечатления.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 в школьном чтении: что особенно важно замечать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отслеживать интонацию: у Пастернака она часто меняется от восторга к тревоге, и именно это движение передаёт сложность переживания точнее, чем прямое объяснение.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сопоставлять конкретное и обобщённое: одна деталь может быть одновременно частью пейзажа, эмоциональным сигналом и знаком исторического времени.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анализ должен показывать роль языка: необычный порядок слов, сильные глаголы и метафоры не украшают текст, а создают его основной смысл.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переживания к художественному смыслу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у Пастернака частное впечатление превращается в философски значимый поэтический образ.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«Сестра моя — жизнь»: итог увиденной сложности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 Пастернака учит видеть жизнь как целостность, где любовь, природа, история и язык взаимно раскрывают друг друга. В этом и заключается его поэтическая сила.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2026-05-20T02:59:53Z</dcterms:created>
  <dcterms:modified xsi:type="dcterms:W3CDTF">2026-05-20T02:59:53Z</dcterms:modified>
</cp:coreProperties>
</file>