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Vocabulary: как запоминать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английские слова без лишней путаницы.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vocabulary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 — это слова, выражения, формы и звучание. Чтобы пользоваться новой лексикой, важно не только узнавать её, но и произносить, писать и вставлять в фразы.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лексика важна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нужна, чтобы понимать задания, тексты и объяснения учителя. Чем больше знакомых слов, тем легче уловить общий смысл и не потеряться в теме урока.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с примером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school помогает быстро вспомнить целую тему: classroom, teacher, lesson. Один знакомый пример запускает цепочку других слов и делает повторение удобнее.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запоминается прочнее, если оно связано с темой, картинкой и примером. Тогда мозг связывает значение с конкретной ситуацией, а не с пустым списком.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сразу назвать три слова по теме school. Даже короткая устная проверка помогает увидеть, что уже известно, а что ещё нужно повторить.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vocabulary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включает отдельные слова, но этого недостаточно. Важно учить ещё и устойчивые выражения, которые часто встречаются в речи, чтении и школьных заданиях.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Collocations — это привычные сочетания слов, например make a mistake или do homework. Они звучат естественно и помогают говорить по-английски точнее.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употреблении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встречаться в разных формах и в готовых фразах: family, go to bed, make a mistake. Так лексика запоминается в употреблении.
</a:t>
            </a:r>
            <a:endParaRPr lang="en-US" sz="2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контексте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показывает, к какой теме относится слово и как оно работает рядом с другими словами. Поэтому смысл становится яснее, чем в простом списке переводов.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окружению можно определить часть речи и значение. В фразе I read a book after school слово book легко узнать, а school помогает понять тему дня.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фразу целиком и попробуй ответить, о чём она. Такой способ тренирует понимание текста и помогает быстрее вспоминать нужные слова в ответе.
</a:t>
            </a:r>
            <a:endParaRPr lang="en-US" sz="23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и образы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знакомым предметом помогает удержать слово в памяти. Если образ яркий и простой, перевод вспоминается быстрее даже после короткого повторения.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или короткая история делают слово заметнее. Например, apple можно связать с красным яблоком в корзине, а не только с переводом из словаря.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ассоциация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Ассоциацию можно придумать самому: звук, цвет, действие или личный пример. Чем необычнее связь, тем легче вспомнить слово на уроке.
</a:t>
            </a:r>
            <a:endParaRPr lang="en-US"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фраза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фраза помогает говорить без долгой сборки по словам. Когда ты запоминаешь целый кусок речи, ответ звучит быстрее и естественнее.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блок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in the morning или go to school часто повторяются в речи. Их удобно учить как один блок, а не как набор отдельных слов.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речи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шаблоном I like… помогают сразу строить собственное высказывание. Достаточно заменить одно слово, и уже получается новый ответ.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 речь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выученная фраза полезнее длинного списка незнакомых слов. Она сразу показывает, как слово работает в живой речи и в школьном задании.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spaced repetition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возвращаются к повторению через увеличивающиеся промежутки, чтобы память удерживала их дольше.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его семья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меняется с помощью окончания или приставки. Так можно сразу понять, к какой части речи оно относится и как меняется смысл.
</a:t>
            </a:r>
            <a:endParaRPr lang="en-US" sz="2379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помогает связать знакомые и новые формы. Если знаешь happy, проще догадаться о unhappy и happiness по общему корню.
</a:t>
            </a:r>
            <a:endParaRPr lang="en-US" sz="2420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составе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 подсказывают значение. Например, un- часто придаёт отрицание, а -er может обозначать человека, который выполняет действие.
</a:t>
            </a:r>
            <a:endParaRPr lang="en-US" sz="2207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 видишь слово целиком, легче заметить его связь с другими словами и не путать похожие варианты в тетради или тексте.
</a:t>
            </a:r>
            <a:endParaRPr lang="en-US" sz="24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что лексика быстрее закрепляется в устойчивых сочетаниях, а не по отдельности.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паре запоминаются и используются как готовое сочетание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грамматика вместе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влияет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слово часто работает только в связке с предлогом или формой глагола. Именно сочетание показывает, как правильно говорить и понимать фразу.
</a:t>
            </a:r>
            <a:endParaRPr lang="en-US" sz="2699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устойчивые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go to school, listen to music, play football. Здесь нельзя менять предлог или форму наугад, иначе фраза станет неестественной или изменит значение.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look at the board значит «смотреть на доску». Вставь нужный предлог в похожей фразе и проверь, сохраняется ли смысл.
</a:t>
            </a:r>
            <a:endParaRPr lang="en-US" sz="2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правописание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слушай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внимательно слушать слово и сравнивать его звучание с написанием. Так легче заметить, где буквы не читаются или читаются иначе.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транскрипцию рядом со словом, если она помогает. Для слов school, think, night и enough полезно отдельно отмечать непривычные звуки и буквосочетания.
</a:t>
            </a:r>
            <a:endParaRPr lang="en-US" sz="222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в фразе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слово вслух несколько раз, затем повторяй его в короткой фразе. Так связка «звук — написание — значение» запоминается прочнее.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себя: сможешь ли ты узнать слово на слух и написать его без ошибок. Если нет, вернись к примеру и повтори ещё раз.
</a:t>
            </a:r>
            <a:endParaRPr lang="en-US" sz="24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тетрадь и карточки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помогает быстро повторять слова и не путать их между собой. Карточка должна быть короткой, но содержательной.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карточки, где слово сразу связано с переводом и примером.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записи лексики для повторения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активное вспоминание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active recall: сначала вспоминаем без подсказки, затем сверяем ответ и возвращаем слово в повторение.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упражнения на лексику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лексика проверяется не только на перевод, но и на точность выбора слова и его формы. Важно видеть, что именно требуется в каждом типе упражнения.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тренируют разные навыки: узнавание, понимание контекста и точный выбор варианта.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упражнения по лексике на уроках английского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для урока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строится от узнавания к активному использованию слова в короткой фразе.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слова из чтения и видео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сначала не ищи каждое слово в словаре. Попробуй понять общий смысл предложения, а затем выдели одно новое слово для точной проверки.
</a:t>
            </a:r>
            <a:endParaRPr lang="en-US" sz="2835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находятся рядом: в действии, картинке, теме и знакомых словах. По ним можно догадаться о значении, прежде чем смотреть перевод.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просмотра или чтения запиши новое слово и короткий пример из текста. Так оно остаётся не отдельно, а в понятной ситуации.
</a:t>
            </a:r>
            <a:endParaRPr lang="en-US" sz="2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False friends особенно опасны: слово может выглядеть знакомо, но означать совсем другое. Всегда проверяй его в словаре или в учебном примере.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переводи дословно
</a:t>
            </a:r>
            <a:pPr algn="l" indent="0" marL="0">
              <a:lnSpc>
                <a:spcPct val="100000"/>
              </a:lnSpc>
              <a:buNone/>
            </a:pPr>
            <a:r>
              <a:rPr lang="en-US" sz="2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переводи фразу буквально, если в английском используется другое сочетание. Например, make a photo звучит неправильно, а take a photo — верно.
</a:t>
            </a:r>
            <a:endParaRPr lang="en-US" sz="2453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формой слова: единственное и множественное число, глагол и существительное, прилагательное и наречие могут отличаться. Ошибка часто появляется именно здесь.
</a:t>
            </a:r>
            <a:endParaRPr lang="en-US" sz="23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увидеть, что слово уже выучено, а что ещё требует повторения. Отмечай каждый пункт честно и коротко.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пункт не выполнен, слово нужно ещё раз повторить в контексте.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 четырём навыкам владения словом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запоминается лучше, когда ты видишь слово в тексте, повторяешь его по плану и сразу пробуешь использовать в речи. Небольшие, но регулярные шаги дают самый заметный результат за неделю.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2026-07-25T18:19:41Z</dcterms:created>
  <dcterms:modified xsi:type="dcterms:W3CDTF">2026-07-25T18:19:41Z</dcterms:modified>
</cp:coreProperties>
</file>