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связаны растения, животные и энергия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кто кого ест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связано: растения дают пищу, животные её получают, а исчезновение одного звена меняет жизнь многих соседей.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большая живая цепочка
</a:t>
            </a:r>
            <a:endParaRPr lang="en-US" sz="2924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производители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растения стоят в начале большинства пищевых цепей. Сначала их едят травоядные животные, а потом эти животные становятся пищей для хищников. Так энергия движется дальше.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— это зелёные растения: трава, деревья, кусты и водоросли. Они сами создают пищу из света, воды и воздуха, поэтому без них почти не начнётся ни одна цепь.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растений станет мало, травоядным не хватит корма. Тогда и хищникам будет труднее найти добычу. Получается, растения нужны сразу многим жителям природы.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есть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Траву можно встретить на лугу, деревья — в лесу, а водоросли — в пруду. Где есть производители, там может начаться пищевая цепь и жизнь становится богаче.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цепи в природе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растёт на солнце и служит первой пищей в этой цепи. Без неё кузнечику было бы нечего есть, а вся цепочка просто не началась бы.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 поедает траву и получает от неё энергию. Сам он тоже может стать добычей другого животного, поэтому в природе у него важная, но не последняя роль.
</a:t>
            </a:r>
            <a:endParaRPr lang="en-US" sz="1052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ловит кузнечика и питается им. Так энергия переходит дальше по цепи, а лягушка становится частью следующего звена, где её может поджидать новый хищник.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может поймать лягушку и завершить эту цепь. Такой пример хорошо показывает порядок питания: от растения к насекомому, затем к земноводному и птице.
</a:t>
            </a:r>
            <a:endParaRPr lang="en-US" sz="10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бывают разными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питаются растениями. К ним относятся заяц, корова и гусеница. Такие животные обычно становятся первым звеном после растений в пищевой цепи.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едят других животных. Сова, лиса и ястреб умеют находить добычу и занимают важное место там, где нужно удерживать природное равновесие.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могут есть и растения, и животных. Медведь и человек относятся именно к ним, потому что их меню получается особенно разнообразным.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цепей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зверь нередко участвует сразу в нескольких цепях. Сегодня он ест семена, завтра — насекомых, а значит, соединяет разные пищевые связи.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стрелка идёт от еды к тому, кто ест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съеден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начинается там, где находится пища. Она показывает, от какого организма энергия передаётся дальше. Поэтому сначала стоит то, что было съедено.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стрелки указывает на того, кто съел пищу. Так сразу видно, кто получает энергию и какое звено идёт следующим в цепи.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вроде «растение → заяц → лиса» читается очень просто. Сначала растение, потом заяц, а затем лиса. Стрелки помогают не перепутать порядок питания.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желудём шуршит мышь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Желудь падает на землю и становится пищей для мыши. Мышь быстро находит еду и прячется в траве. Но в лесу её может заметить сова, и тогда цепь продолжается дальше.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Листва, гусеница и ястреб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деревьев живёт гусеница, которая ест зелень. Потом её может склевать синица. А если синица попадётся ястребу, лесная цепочка покажет, как связаны даже самые разные жители.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лесу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 лугу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трава — главное начало многих цепей. Её едят кузнечики и другие насекомые, а значит, без травы на лугу сразу станет тише и беднее.
</a:t>
            </a:r>
            <a:endParaRPr lang="en-US" sz="1051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гусеницы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тоже служит пищей для маленьких жителей луга. Гусеница ест листья, а потом сама может стать добычей паука или птицы, которая ищет обед между стеблями.
</a:t>
            </a:r>
            <a:endParaRPr lang="en-US" sz="1019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Прыгающие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любят тёплые травяные места и легко прячутся в высокой зелени. Но луг не всегда безопасен: рядом могут быть птицы, которые внимательно следят за движением.
</a:t>
            </a:r>
            <a:endParaRPr lang="en-US" sz="974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 мир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луг кажется простым, в нём живёт много маленьких существ. Все они связаны через питание, поэтому даже один луг работает как целая живая система.
</a:t>
            </a:r>
            <a:endParaRPr lang="en-US" sz="10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пруду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 питается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 поедает мелкие водоросли и получает от них энергию. Это крошечное существо кажется незаметным, но без него прудовая цепь была бы совсем другой.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цепь часто начинается с водорослей. Они создают пищу в воде и становятся первым звеном для многих маленьких водных жителей.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ловит добычу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рыба может съесть дафнию и другие водные организмы. Так энергия поднимается выше по цепи, а в пруду появляются новые охотники.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завершает цепь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Цапля стоит у воды и терпеливо ждёт добычу. Она может поймать рыбу и показать, что даже тихий пруд связан с большой природной жизнью.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пищевая цепь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пища и энергия переходят от растений к животным и разрушителям.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летом и зимой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растений много, насекомые быстро размножаются, а птицы ищут корм для птенцов. Пищевые цепи становятся особенно заметными, потому что жизнь в природе идёт очень активно.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еды становится меньше, и животные начинают запасаться кормом или менять привычки. Многие цепи ещё работают, но уже готовятся к холодному времени года.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часть растений скрыта под снегом, насекомых почти не видно, а животным труднее найти пищу. Некоторые впадают в спячку, а другие переходят на другую еду.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ищет пищу днём и ночью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корм ищут воробьи, белки, бабочки и многие другие животные. Им легче заметить пищу при свете и быстрее спрятаться от опасности.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активны совы, летучие мыши и некоторые насекомые. В темноте они лучше слышат, чувствуют движение и могут поймать добычу почти незаметно.
</a:t>
            </a:r>
            <a:endParaRPr lang="en-US" sz="1052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— разные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почти не пересекаются, потому что живут по разному расписанию. Это помогает им не мешать друг другу и искать пищу в удобное время.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 влияет на пищевые цепи: кто-то ест утром, кто-то вечером, а кто-то ночью. Так в природе каждый находит свой подходящий способ добычи еды.
</a:t>
            </a:r>
            <a:endParaRPr lang="en-US" sz="10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— невидимые помощники
</a:t>
            </a:r>
            <a:endParaRPr lang="en-US" sz="299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растений и животных на маленькие части. Потом эти вещества снова попадают в почву и становятся полезными для новых растений.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мелкие жители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другие почвенные жители помогают перерабатывать остатки. Они делают землю более рыхлой, и корням растений становится легче получать воду и воздух.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Замыкают круг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разрушителей в лесу и на лугу быстро накопились бы сухие листья, ветки и остатки животных. Именно они помогают природе не захламляться и продолжать жить.
</a:t>
            </a:r>
            <a:endParaRPr lang="en-US" sz="7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звеньев обычно бывает в пищевой цепи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новом звене энергии становится меньше, поэтому длинная цепь не может долго работать. Часть энергии расходуется на жизнь, движение и дыхание.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и 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исчезнет одно звено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исчезнут растения, травоядным животным нечего будет есть. Они начнут голодать, а затем пищи не хватит и тем животным, которые питаются травоядными.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травоядных становится мало, хищники тоже страдают. Им труднее найти добычу, и часть животных вынуждена уходить в другие места или менять питание.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исчезнет хищник, его добыча может сильно размножиться. Тогда растения будут съедаться быстрее, чем успевают вырастать, и равновесие нарушится.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пропавшая часть цепи меняет жизнь многих соседей. Поэтому в природе важно, чтобы каждое звено оставалось на своём месте и выполняло свою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цепи к сети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может участвовать сразу в нескольких цепях питания, поэтому отдельные цепочки соединяются и образуют пищевую сеть.
</a:t>
            </a:r>
            <a:endParaRPr lang="en-US" sz="9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пищевые цепи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грязной воде гибнут водоросли, насекомые и мелкие животные. Из-за этого нарушаются водные пищевые цепи, а рыбы и птицы теряют привычный источник еды.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леса, исчезают деревья, кусты и укрытия для животных. Без растений цепи питания становятся короче, а многим видам негде жить и нечем питаться.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могут попадать в почву и на растения. Потом их получают насекомые, птицы и звери, поэтому вред постепенно передаётся по всей цепочке.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беспокойство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природе слишком шумно или людно, животным трудно кормиться и выводить детёнышей. Тогда они уходят, и привычные связи между видами ослабевают.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помогать природе каждый день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 помогает сохранять чистоту во дворах, лесах и у воды. Чем меньше мусора в природе, тем легче растениям и животным жить рядом с человеком.
</a:t>
            </a:r>
            <a:endParaRPr lang="en-US" sz="984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и 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клумбами и аккуратное обращение с зелёными насаждениями помогают многим животным находить пищу, тень и укрытие от опасности.
</a:t>
            </a:r>
            <a:endParaRPr lang="en-US" sz="1024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гнёзда нельзя рвать, ломать или разрушать. Если сохранить их, в природе останется больше мест, где животные могут жить и размножаться.
</a:t>
            </a:r>
            <a:endParaRPr lang="en-US" sz="1040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поведение, осторожность на тропинках и бережное отношение к живым существам помогают сохранить равновесие. Маленькие добрые дела тоже очень важны.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простых примерах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начало цепи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что в цепи растёт или даёт пищу само. Это может быть трава, листья, зёрна, поле или водоросли. От этого и начинается цепь.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 вопрос: кто ест этот корм? Так ты найдёшь первое животное в цепи. Затем можно спросить, кто ест его самого.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 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листья → гусеница → птица. Или хлебное поле → мышь → сова. Такие цепи легко запомнить, если идти от еды к тому, кто её ест.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показывают, как энергия идёт от растений к животным и почему каждому звену есть своё место. Берегая природу, мы помогаем всей цепочке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— это живая связь природы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2026-05-26T09:07:32Z</dcterms:created>
  <dcterms:modified xsi:type="dcterms:W3CDTF">2026-05-26T09:07:32Z</dcterms:modified>
</cp:coreProperties>
</file>