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основные компоненты и роль митохондрий, пластид, органоидов движения
</a:t>
            </a:r>
            <a:endParaRPr lang="en-US" sz="2215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комплекта органоидов, обеспечивающих её жизненные функции и движение.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клетки: от открытия к теории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 1665 открыл клетки, а Шлейден и Шванн сформулировали клеточную теорию, объяснив единство жизни и процесс деления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ключевые различия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 и сложной системой мембран, включающей различные органоиды, обеспечивающие специализацию функций.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касаются организации, размеров и структуры: прокариоты более просты и меньше, эукариоты сложнее и крупнее.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оформленного ядра и мембранных органоидов; их наследственный материал представлен одной кольцевой молекулой ДНК.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эукариотической клетки: мембрана, цитоплазма, ядро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регулятор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транспорт веществ и поддерживает гомеостаз, обеспечивая связь с внешней средой. Она избирательно проницаема и участвует в сигнальных процессах.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ядро: биохимические и генетические центры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органоиды и цитоскелет, где происходят биохимические реакции. Ядро хранит ДНК и контролирует синтез белков, регулируя жизнедеятельность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растительной и животной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и их наличие в растительной и животной клетках демонстрируют функциональные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адаптации к фотосинтезу, питанию и делению в растительной и животной клетках.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основной массы органоидов в клетке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пластиды составляют значительную часть массы, обусловливая энергозависимые функции клеток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важность энергетических и фотосинтетических процессов в эукариотических клетках.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биология,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строение, функции и особенности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окружены двойной мембраной, внутренняя формирует кристы для увеличения площади реакции дыхания.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собственные ДНК и рибосомы, что позволяет автономно синтезировать некоторые белки и делиться независимо от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– аэробное дыхание и выработка АТФ, причём количество митохондрий зависит от энергетических потребностей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митохондрий: теория эндосимбиоза и её подтверждения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Линн Маргулис утверждает, что митохондрии произошли от симбиоза бактерий с клеткой-хозяином, что объясняет наличие собственной ДНК и автономное деление.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генов митохондрий с альфа-протобактериями подтверждается молекулярными и микроскопическими исследованиями, подтверждающими симбиотическое происхождение.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основные типы, функции и строение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обеспечивают фотосинтез, преобразуя световую энергию в химическую и синтезируя органические вещества.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содержат пигменты, придающие окраску цветкам и плодам, привлекая опылителей и способствуя размножению.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накапливают запасные вещества, например крахмал, и имеют возможность превращаться в другие типы пластид при изменении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распределение пластид в разных органах растения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пластид зависит от функций органа: фотосинтез в листьях, окраска в плодах, запасание в корнях.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специализация обеспечивает физиологическую адаптацию растений к окружающей среде.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Гистология растений, 2021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строение и фотосинтетический аппарат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Хлорофилл, заключённый в мембранах тилакоидов, поглощает солнечный свет, что запускает процессы световой фазы фотосинтеза с синтезом АТФ и NADPH.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включает световую фазу, создающую энергоносители, и темновую фазу, где происходит фиксация углекислого газа и образование органических молекул.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окружены двойной мембраной и содержат внутреннюю систему тилакоидов, сгруппированных в граны, а также стромовую жидкость, где находятся собственные ДНК и рибосомы.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роль лейкопластов и хромопластов в клетке растения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специализируются на накоплении крахмала, липидов и белков, находясь преимущественно в подземных органах, обеспечивая энергетические запасы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содержат пигменты каротиноиды и ксантофиллы, придавая цвет цветкам и плодам, что способствует привлечению опылителей и распространителей семян.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способны превращаться друг в друга, что отражает гибкую адаптацию растительной клетки к изменениям окружающей среды и функциями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пластид в клетках растений
</a:t>
            </a:r>
            <a:endParaRPr lang="en-US" sz="2927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и условия переходов между типами пластид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движения: роль жгутиков и ресничек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представляют собой длинные движения, обеспечивающие активное передвижение одноклеточных организмов, таких как эвглена и сперматозоиды, благодаря специализированной структуре.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короткие и многочисленные органоиды, участвующие в перемещении клеток или транспортировке веществ по поверхности, как в эпителии бронхов у млекопитающих.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структуры состоят из тубулиновых микротрубочек, образующих сложный каркас, который обеспечивает движение за счёт координированной работы моторных белков.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строение жгутиков и ресничек у эукариот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аксонемы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жгутиков и ресничек является аксонема — цилиндрическая структура в виде схемы 9+2, включающая девять пар периферических микротрубочек и две центральные микротрубочки. Такая организация обеспечивает гибкость и движение органоида.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моторных белков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обеспечивается моторными белками, динеинами, которые связывают микротрубочки и вызывают их изгибание, что приводит к волнообразным колебаниям и передвижению органоида в 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прокариот и эукариот: сравнение структур и принципов работы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жгутики и реснички имеют микротрубчатую структуру с аксонемой 9+2 и движутся благодаря изгибу, вызванному активностью динеинов и других моторных белков.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прокариотах движение связано с градиентом ионов водорода, а в эукариотах — с ATP-зависимыми механизмами, что подчёркивает принципиальные различия в их работе.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жгутики состоят из белка флагеллина и движутся за счёт вращения по оси вокруг базального тельца, функционирующего как моторный комплекс.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809422"/>
            <a:ext cx="4314825" cy="169420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митохондрий и пластид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наличие ДНК, основные функции и распространение митохондрий и пластид в клетках.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органоида содержат собственную ДНК и автодублируются, имеют ключевые метаболические функции, но различаются по биологической группе хозяев.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основе современных цитологических исследований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митохондрий, пластид и органоидов движения для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 в форме АТФ, необходимой для всех биохимических процессов и жизнедеятельности.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Пластиды, включая хлоропласты, участвуют в фотосинтезе и формируют запасы питательных веществ, поддерживая рост и развитие растительных клеток.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движения обеспечивают клетки способностью перемещаться и взаимодействовать с нервной и внешней средой, что важно для адаптации и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ультраструктуры клетки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позволяет детально визуализировать структуру органоидов, выявляя мельчайшие элементы митохондрий, пластид и аксонемы жгутиков.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Флуоресцентное и изотопное мечение открывают динамические процессы, отслеживая метаболизм и движение веществ внутри клеток в реальном времени.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методы, включая секвенирование ДНК и CRISPR-редактирование, позволяют выявлять функции и взаимосвязи генов органоидов, углубляя понимание клеточной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органоидов клетки в жизни организмов
</a:t>
            </a:r>
            <a:endParaRPr lang="en-US" sz="2719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Митохондрии, пластиды и органоиды движения обеспечивают энергетический баланс, метаболизм и подвижность клеток, поддерживая рост, развитие и адаптацию организмов к окружающей среде.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2026-05-09T23:47:50Z</dcterms:created>
  <dcterms:modified xsi:type="dcterms:W3CDTF">2026-05-09T23:47:50Z</dcterms:modified>
</cp:coreProperties>
</file>