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а–о в корне -раст- (-ращ-) – -рос-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правило, которое помогает выбрать букву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важно уметь видеть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главный смысл родственных слов. В корнях -раст- (-ращ-) – -рос- речь идёт о росте и развитии, поэтому такие слова часто встречаются в упражнениях, диктантах и текстах по разным предметам.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одного корня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корнем -раст- пишется буква а, если после корня стоит сочетание ст: растение, вырастать, подрастать. Написание зависит не от ударения, а от последующих букв.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-ращ- тоже пишется а, когда после него стоит щ: выращивать, выращенный. Здесь правило работает так же, как и в варианте с -раст-, потому что условие одно и то 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-рос- пишется о перед буквой с: вырос, рослый, заросли. На слух эти слова похожи, но выбрать букву помогает только проверка по правилу.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буква 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сочетанием 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корня слышится и пишется сочетание ст, в корне употребляется а: растение, подрастать, вырастать. Это основное условие для написания -раст-.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буквой щ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 сохраняется и в корне -ращ- перед щ: выращивать, выращенный. Слова отрасль и росток не подчиняются этому правилу, потому что относятся к исключениям.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буква 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-рос- буква о пишется перед с: вырос, прирос, заросли. Хотя смысл слов связан с ростом, выбор буквы определяет именно следующая согласная.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рослый тоже пишется с о, потому что в нём тот же корень -рос-. Оно обозначает человека высокого, крепкого, хорошо развитого.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выбирать букву только по звучанию. В одних и тех же по смыслу словах написание меняется из-за правила о буквах после корня, а не из-за ударения.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букву в корне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выделении корня, проверке буквы после него и сверке со списком исключений.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по правилу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слово, корень и условие написания буквы в корне.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Согласная после корня задаёт выбор буквы; исключения нужно учить отдельно.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чередования гласных в корне -раст- (-ращ-) – -рос-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Исключений немного, но их важно помнить наизусть: именно они чаще всего вызывают ошибки при письме.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нужно выучить отдельно, потому что они не подчиняются общему правилу.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исключений по теме: росток, Ростов, Ростов-на-Дону, отрасль, ростовщик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слова по трём группам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слова распределяются по условиям написания буквы в корне.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проверка — посмотреть на букву после корня: именно она определяет, писать а или 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примеров к правилу: растение, вырастать, подрастать, выращивать, выращенный, вырос, рослый, заросли
</a:t>
            </a:r>
            <a:endParaRPr lang="en-US" sz="6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слов с этим корнем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корнем -раст- связаны с идеей роста и развития. Поэтому растение, рассада и вырастать легко объединяются по смыслу, хотя пишутся по разным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-ращ- тоже передаёт значение роста: выращивать значит помогать чему-то расти. Здесь смысл остаётся общим, а написание зависит от буквы после корня.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-рос- показывает уже завершившийся рост или его результат: вырос, рослый, заросли. Родство слов помогает понять смысл, но орфографию всё равно задаёт правило.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 словах из жизни и природы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Росток на подоконнике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в классе стоит горшок с маленьким зелёным ростком. Рядом ученики наблюдают, как растение тянется к свету и становится выше с каждым днём. Такие живые примеры помогают запомнить, где в корне пишется нужная буква.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Рассада и школьный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ребята часто выращивают рассаду для школьного участка. Сначала появляются нежные побеги, потом крепнут листья, и маленькие растения постепенно растут. В таких словах легко увидеть общий смысл развития и вспомнить правило написания корня.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и заросли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или у тропинки можно заметить густые заросли кустов. Они быстро разрастаются, поэтому в словах с этим корнем важно смотреть не только на значение, но и на букву после корня. Именно она подсказывает правильное написание.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№1 — писать букву о в словах растить, растение, выращивать. В этих словах после корня стоят ст или щ, поэтому по правилу нужна буква 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№2 — писать букву а в словах вырос, заросли, рослый. Здесь после корня стоит с, значит в корне пишется о, хотя смысл слова связан с ростом.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№4 — проверять такие слова только на слух. В этом случае звучание может ввести в заблуждение, поэтому нужно сначала выделить корень и посмотреть на следующую букву.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№3 — путать слово росток и писать расток. Это исключение, которое не подчиняется общему правилу и требует отдельного запоминания.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по 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орфографической проверки для корней -раст- (-ращ-) – -рос-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 запоминания правила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примеры с корнем, буквой и коротким употреблением. Она помогает увидеть правило и исключение рядом.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 и щ пишется а, после с — о; исключения нужно помнить отдельно.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798" y="3684452"/>
            <a:ext cx="5778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правило отличается от других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полагаться только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слова звучат похоже, но это правило не выбирают по произношению. Нужно смотреть на корень и следующую букву, а не на то, как слово слышится.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особое орфографическое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не от ударения, а от сочетания после корня: ст, щ или с. Именно поэтому одно и то же значение может передаваться разными написаниями.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запоминаются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Росток, Ростов, отрасль и ростовщик не объясняются общим правилом. Их удобно учить как отдельный список, чтобы не путать с обычными примерами.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 буквам после корня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каждой группе есть свои примеры, но правило выбора буквы остаётся одним и тем 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примеров в группах разное, однако решение всегда зависит от согласной после корня, а не от значения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по материалам урока русского языка,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 для запоминания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можно в одной фразе: ст и щ требуют букву а, а с подсказывает букву о. Такая короткая формула быстро вспоминается во время диктанта и проверки тетради.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ней легко подобрать опорные слова: растить, выращивать, вырос. Когда пример связан с яркой буквой после корня, правило запоминается не как абстрактное исключение, а как понятная схема.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в предложениях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вырос молодой росток, и ученики сразу заметили, как маленькое растение стало сильнее. В предложении хорошо видно слово с корнем -рос- и буквой 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выращивают рассаду на подоконнике, чтобы весной перенести её в школьный двор. Здесь после корня стоит щ, поэтому в слове слышится и пишется буква 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мальчика рослый брат, а по краю дорожки тянутся заросли кустов. Эти слова помогают увидеть, как одно и то же значение роста передаётся разными написаниями.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ошибаться при письме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общую часть родственных слов. Это помогает понять, где заканчивается корень и начинается нужное орфографическое условие.
</a:t>
            </a:r>
            <a:endParaRPr lang="en-US" sz="844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Посмотреть на следующую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определить, что стоит после корня: ст, щ или с. Именно эта буква или сочетание подсказывает, писать а или 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исключения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основного правила стоит вспомнить слова-исключения: росток, Ростов, отрасль, ростовщик. Такой порядок действий снижает число ошибок в письменных работах.
</a:t>
            </a:r>
            <a:endParaRPr lang="en-US" sz="8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-раст-, -ращ-, -рос- выбор буквы зависит от следующей согласной: перед ст и щ пишется а, перед с — о. Исключения нужно запомнить отдельно.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2026-05-22T07:12:57Z</dcterms:created>
  <dcterms:modified xsi:type="dcterms:W3CDTF">2026-05-22T07:12:57Z</dcterms:modified>
</cp:coreProperties>
</file>