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борьба и нравственный выбор в древнерусской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2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проверяют совесть и веру: добро и зло сталкиваются в поступках.
</a:t>
            </a:r>
            <a:endParaRPr lang="en-US" sz="29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древнерусской литературы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сложилась после крещения Руси в 988 году и выросла из христианской культуры. Первые тексты создавались в монастырях и при княжеских дворах. Летопись, житие, поучение и слово соединяли события с нравственной оценкой.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450" y="3266100"/>
            <a:ext cx="1953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550" y="1507400"/>
            <a:ext cx="1953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450" y="1507400"/>
            <a:ext cx="1953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9900" y="3266100"/>
            <a:ext cx="1953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испытания проходят герои древнерусских текстов
</a:t>
            </a:r>
            <a:endParaRPr lang="en-US" sz="3101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Раскаяние и возвращение к чести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ошибся, он не отмахивается от последствий, а раскаивается. Герой стремится сохранить душу, честь и верность своему слову, чтобы идти дальше.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Предательство и утрата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говорят о тяжёлых разрывах: предают, теряют, остаётся боль и вопрос «как жить дальше». Герой ищет внутреннюю опору, чтобы не ожесточиться.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выгодой и долгом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нередко стоит перед соблазном поступить выгодно для себя. Но рядом звучит долг — защитить правду, отвечать за слово и не разрушать доверие.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княжеские раздоры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ситуации борьбы и междоусобиц: страх за близких и сомнение в правильности решений. В такие моменты важно сохранить честь и не поддаться ярости.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как опора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потрясений звучит молитва: она помогает собрать мысли, признать вину и попросить сил. Вера поддерживает надежду, когда исход кажется страшным и неопределённым.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героя: князь, воин, святой, страдалец
</a:t>
            </a:r>
            <a:endParaRPr lang="en-US" sz="3018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Воин, святой и страдалец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 должен беречь честь и защищать страну, не превращая силу в жестокость. Святой служит Богу и людям, а страдалец принимает страдание ради правды, показывая внутреннюю верность идеалам.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 ответственность за народ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 древнерусских текстах отвечает не только за власть, но и за судьбу земли и людей. Его нравственная задача — действовать справедливо, думать о последствиях решений и помнить о долге перед Родиной.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ценности в древнерусской литературе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оценка поступков связана с понятиями греха, покаяния, смирения и милосердия. Хорошим считается не выгода для себя, а то, что помогает другим и бережёт мир.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Осуждаются гордыня, месть, ложь, зависть и нарушение клятвы. Такие действия разрывают доверие между людьми и делают жизнь тяжелее не только для виновного, но и для окружающих.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— спасение души, которое понимается как честная работа над собой. Послушание и вера помогают выбрать трудный, но правильный путь.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" y="32848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119" y="3284875"/>
            <a:ext cx="234413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Владимира Мономаха»: ответственность и долг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как урок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Мономах соединяет опыт князя с обращением к потомкам. Текст звучит как наставление: власть должна опираться на совесть, а не только на силу и умение руководить.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вместо лени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поучении подчёркивается ценность труда. Отказ от лени рассматривается как нравственный выбор, потому что без усилий человек теряет способность заботиться о других и держать себя в порядке.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 помощь уязвимым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справедливости и заботе о бедных, сиротах и нуждающихся. Милосердие здесь не украшение, а практическое дело, которое укрепляет общество и совесть.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последствия поступков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понимании автора требует ответственности: каждый поступок имеет духовные последствия. Князь отвечает перед землёй и Богом, поэтому выбор должен быть продуманным и честным.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нравственного выбора в древнерусском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схема, которую можно увидеть в летописях, поучениях и житиях: испытание ведёт к выбору и оценке последствий.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Глеб: выбор не мстить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Глеб стали первыми русскими святыми, потому что отказались поднять оружие против брата и приняли смерть без сопротивления. Их решение связано с христианской кротостью и смирением.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подчёркиваются молитва и покорность воле Божией. Так духовная победа противопоставляется насилию: герой не отвечает злом, и в этом проявляется отказ от кровной мести.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и подвиг самоотречения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Житийная литература показывает путь человека, который побеждает собственные слабости ради высокой цели. Отказ от привычного комфорта помогает приблизиться к служению, а не к личным желаниям.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Феодосий Печерский и Сергий Радонежский, как и другие святые, идут трудной дорогой: они не выбирают богатство и славу. Их выбор ведёт к молитве, дисциплине и повседневной работе.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борьба в житиях выражается через пост и терпение. Смирение помогает не спорить ради гордости, а служить людям. Так формируется внутреннее спокойствие даже в трудные времена.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Самоотречение проявляется в конкретных делах: помощи, заботе, готовности разделить труд. Автор показывает, что вера становится видимой через поступки, а не только через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чаще упоминаются вера и верность долгу, а личная выгода и корысть встречаются реже. Значения даны как условная шкала по мотивам текстов.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качественная оценка по мотивам древнерусских текстов, без привязки к точным статистическим подсчётам.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нравственные ценности чаще всего встречаются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мораль в древнерусской литературе ориентирована на общий мир и внутреннюю честность: добродетели важнее внешней славы.
</a:t>
            </a:r>
            <a:endParaRPr lang="en-US" sz="10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славе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Игорь начинает поход, движимый желанием воинской чести. Для автора это не просто событие, а проверка характера: насколько личная цель соотносится с общим благом Русской земли.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Разобщённость и горький исход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завершается поражением. Текст связывает беду не только с обстоятельствами на войне, но и с внутренней разобщённостью князей — когда нарушается единство, теряется сила.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 обращение к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звучит мотив признания ошибки: герой и слушатель должны понять, что ответственность не исчезает с поражением. Важным становится внутренний поворот — от самоуверенности к размышлению.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Раскаяние и мысль об единстве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Игорю соединяется с осуждением разлада. Нравственный смысл — признать промах, думать о Русской земле и помнить: единство важнее личной славы.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Игореве»: ошибка и раскаяние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8434" y="1584025"/>
            <a:ext cx="3337732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нравственных решений героев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испытания приводят к духовному результату: смирению, служению и верности слову противопоставляется эгоистичный выбор и гордыня.
</a:t>
            </a:r>
            <a:pPr algn="l" indent="0" marL="0">
              <a:lnSpc>
                <a:spcPct val="150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Древнерусский идеал связывает «правильный выбор» с смирением, ответственностью и служением. Чем меньше эгоистичный мотив, тем яснее духовный результат и выше авторская оценка.
</a:t>
            </a:r>
            <a:pPr algn="l" indent="0" marL="0">
              <a:lnSpc>
                <a:spcPct val="150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содержания и нравственных акцентов, отражённых в описании произведений (без статистических подсчётов).
</a:t>
            </a:r>
            <a:endParaRPr lang="en-US" sz="10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как разговор о последствиях поступков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сообщает события, но одновременно объясняет их нравственную причину: в победах и поражениях важны не только силы, а поведение людей — честность, согласие, верность слову и способность держать единство.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обществе усиливаются междоусобицы, нарушаются клятвы или руководит гордыня, текст подводит к мысли о бедах, которые «возвращаются» через цепочку ошибок. Так возникает урок для читателя.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Напротив, ответственность и мир между князьями укрепляют Русь. Летопись будто ведёт разговор: поступок имеет продолжение, потому что влияет на судьбу семьи, города и будущего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земли как нравственной ценности
</a:t>
            </a:r>
            <a:endParaRPr lang="en-US" sz="268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— общий дом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древнерусских текстах Родина похожа на общий дом: его нельзя разрушать ради выгоды или тщеславия. Герои берегут землю не только делами на поле, но и отношением к людям. Так любовь к Родине становится обязанностью, а не лозунгом.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предков и ответственность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думает о Русской земле, в поле зрения появляется память предков. Поступки оцениваются так, будто ими проверяют и прошлое, и будущее. Любовь к родной земле соединяется с христианским чувством ответственности и жертвенности.
</a:t>
            </a:r>
            <a:endParaRPr lang="en-US" sz="1138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как форма уважения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показывает: верность слову — это тоже форма любви к стране. Герой держит клятвы, старается не допустить несправедливости, выбирает единство вместо разлада. Именно так Русская земля предстает нравственной ценностью.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светских произведениях чаще звучат сомнение и страх; в житийной традиции сильнее выражены молитва и смирение. Выбор почти всегда требует внутренней готовности к испытанию.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интерпретация тематики из содержания слайдов 3–9 и 11; условная шкала 1–5, без измерений и статистики.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героя в момент выбора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«поворот» обычно начинается с напряжения чувств: сомнение и страх ведут к раскаянию, а духовные тексты направляют к молитве. Значит, нравственный выбор тесно связан с внутренней борьбой.
</a:t>
            </a:r>
            <a:endParaRPr lang="en-US" sz="9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закрепляют нравственную оценку через повтор ключевых слов и противопоставления: добро сталкивается с злом, верность — с предательством. Так читатель быстрее понимает, где «правильный» путь, а где опасный соблазн.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звучат торжественные формулы и обращения к Богу, которые переводят личный поступок в плоскость духовной ответственности. Краткая и серьёзная речь героев подчеркивает значимость выбора.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 нравственной оценки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Существенную роль играют символические образы. Когда текст говорит о свете и тьме, он не только описывает мир, но и показывает борьбу в душе. Контраст помогает воспринимать поступок как духовное действие.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выводы усиливаются ритмом и интонацией: победы и поражения сопровождаются оценочными словами. В результате читатель слышит не просто факты, а урок — как поступки меняют человека и общество.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произведения важны для школьника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справедливость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показано, что выбор человека влияет на совесть и на то, как он живёт рядом с другими. Даже в трудных обстоятельствах важны честность и умение не идти на несправедливость.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признавать ошибку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сюжеты учат видеть разницу между гордостью и покаянием. Осознание промаха становится шагом к исправлению, а не оправданием. Так легче обсуждать собственные ошибки и делать выводы.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близкими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отвечает не только за себя: последствия отражаются на семье, товарищах и общине. Это помогает понять, что поступок всегда «отзывается» и требует взрослого отношения к решениям.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мир между людьми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подчёркивают ценность мира, верности слову и уважения к старшим. Отказ от мести и стремление к единству показывают, что уважение можно проявлять действиями, а не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внутренней борьбы к духовному 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«цепочка» испытания и оценки в древнерусских текстах (условная схема по содержанию слайдов).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564" y="1648750"/>
            <a:ext cx="3303073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сводит основные смыслы: какой герой проходит испытание, какой выбор становится главным и какую ценность автор подчёркивает.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выбор направлен либо к духовному укреплению (смирение, служение, единство), либо к утрате чести из-за эгоистичного мотива. Авторы выделяют ценности как основу духовного результата.
</a:t>
            </a:r>
            <a:endParaRPr lang="en-US" sz="92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нравственных акцентов по указанным в содержании произведениям.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нравственные акценты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духовная победа важнее внешнего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учит: истинная победа измеряется чистотой совести, верностью долгу и умением каяться. Герои проходят испытания, чтобы показать ценность добра, смирения, милосердия и единства.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2026-05-15T07:41:22Z</dcterms:created>
  <dcterms:modified xsi:type="dcterms:W3CDTF">2026-05-15T07:41:22Z</dcterms:modified>
</cp:coreProperties>
</file>