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отправляются за теплом и кормом — и всегда возвращаются домой.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тёплые края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меняет жизнь птиц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осени становится холоднее, корма меньше, а водоёмы покрываются льдом. Поэтому многим птицам выгоднее улететь туда, где зима мягче и легче найти пищу.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отправляется в путь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 стрижи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быстрые птицы улетают рано, потому что их добыча — насекомые — исчезает с похолоданием. Без корма им трудно оставаться там, где уже чувствуется дыхание зимы.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 совершают не все птицы, а только те, кому трудно пережить холодный сезон на месте. Поэтому в небе осенью можно увидеть совсем разные пернатые компании.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перелёт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птицы часто летят вместе с родичами или соседями по стае. Это помогает молодым птицам не теряться, а взрослым — вести их к знакомым местам.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и другие виды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Скворцы, дрозды и многие другие птицы тоже меняют место зимовки. У каждого вида свой срок отлёта: кто-то спешит раньше, а кто-то ждёт первых холодов.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Журавли, гуси, утки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птицы собираются в стаи и отправляются на юг позже других. Им важно держаться вместе: так легче лететь, отдыхать на пути и замечать опасность.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летят птицы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держатся цепочкой, клином или большой стаей. Так легче сохранять направление, подстраиваться друг под друга и не тратить лишние силы на долгий путь.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вместе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строй помогает птицам чувствовать поддержку стаи. Когда путь длинный, это особенно важно: меньше сил уходит на полёт, а шансы добраться до цели становятся выше.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усталости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Впереди часто летят взрослые и крепкие птицы. Они задают темп, а молодые следуют за ними, запоминают дорогу и постепенно учатся увереннее лететь сами.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впереди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птицы находят дорогу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берега морей, горы и лесные полосы помогают птицам не сбиться с пути. Они словно отмечают дорогу, как яркие указатели для внимательных путешественников.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знакомым ориентирам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замечают, где находится солнце днём и как расположены звёзды ночью. По этим небесным подсказкам они понимают, в какую сторону лететь дальше.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солнцу и звёздам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есть врождённое чувство направления, которое помогает им ориентироваться даже в далёкой дороге. Благодаря этому они находят нужное место и не забывают маршрут.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природным компасом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 тоже важно. Птицы чувствуют изменения в воздухе и стараются выбирать более удобный путь, чтобы лететь спокойнее и не тратить лишние силы.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погоде и ветру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 — это не прогулка, а настоящее испытание: путь может быть очень длинным, а погода — капризной.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километров
</a:t>
            </a:r>
            <a:endParaRPr lang="en-US" sz="4529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преодолевают такое расстояние за один перелёт, и им нужны силы, отдых и удача.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орнитологических наблюдений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зимуют перелётные птицы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Африки тепло почти круглый год, а насекомых и другую пищу легче найти. Поэтому сюда прилетают многие птицы из холодных мест.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Южной Азии зима мягче, чем в северных краях. Там птицы могут кормиться, отдыхать и не тратить силы на борьбу с сильным морозом.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морей и больших водоёмов птицам помогают незамерзающая вода и богатые кормовые места. Здесь можно найти рыбу, зёрна, насекомых и безопасные остановки.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моря и побережья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тёплые края удобны для птиц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местах насекомые, семена и другая пища дольше остаются доступными. Птицам не приходится тратить весь день на поиски, и это очень выручает.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корма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помогает птицам не спешить и накапливать силы до весны. Они могут жить размеренно, как будто устроили себе длинные каникулы.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времени для отдыха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морозов почти нет, птицам легче сохранять силы. Им не нужно постоянно прятаться от стужи, а значит, можно спокойнее отдыхать и кормиться.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холода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других путешественников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птицы умеют путешествовать далеко. Бабочка-монарх каждый год летит в тёплые места, чтобы пережить холодный сезон. Это удивительный путь для такого хрупкого создания, ведь крылья у неё совсем тонкие, а дорога огромная.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в дороге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другие морские животные могут менять места обитания вслед за пищей и более тёплой водой. Они отправляются в путь по своим морским маршрутам, словно по невидимым тропинкам в большом океане.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морских животных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тоже уходят туда, где вода подходит им больше. Им нужны корм, безопасные участки и условия для роста. Морской путь бывает непростым, но вода для них — родная дорога, только без билета.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Рыба, которая меняет маршрут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птицам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берега рек и болота нужны птицам как удобные остановки. Если такие места чистые и спокойные, у птиц есть где отдохнуть и найти корм.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места отдыха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люди мастерят кормушки и кладут подходящую еду: семечки, зерно, а для некоторых птиц — несолёное сало. Такой обед очень помогает в мороз.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кормушки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нельзя ловить, пугать и беспокоить возле гнёзд. Когда вокруг тихо, взрослые птицы спокойнее заботятся о птенцах и не тратят силы зря.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мешают гнёздам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Ломать ветки и разрушать укрытия нельзя: птицам нужны безопасные места для отдыха и жизни. Чем бережнее ведут себя люди, тем легче птицам пережить трудный сезон.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деревья и кусты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весной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светит дольше, а воздух становится мягче, птицы чувствуют: пора домой. С приходом тепла появляется больше насекомых, семян и другой пищи, а значит, можно смелее возвращаться.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сигнал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начинается самый важный этап — выращивание потомства. Родители кормят птенцов, защищают их и учат жизни, чтобы осенью новое поколение тоже было готово к большому пути.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птенцовый сезон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много поют, словно сообщают всем: «Мы снова здесь!» Затем они строят гнёзда, приносят мягкий материал и готовят уютный дом для будущих птенцов.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гнёзда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Пернатые возвращаются туда, где уже есть проверенные места для гнёзд. Старые деревья, кусты, тростник у воды и тихие уголки помогают быстро начать весеннюю жизнь без лишней суеты.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места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возвращение важно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холодов птицы покидают родные места и летят туда, где легче найти корм и пережить зиму.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отлёт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краях птицы находят пищу, отдыхают и сохраняют силы до весны, когда природа снова оживает.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Зимовка в тепле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домой, птицы выбирают знакомые участки для гнёзд и быстрее находят еду для себя и птенцов.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возврат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за перелётными птицами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 небо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птиц видно на открытом пространстве: над рекой, в парке или на школьном дворе. Там проще заметить стаю, клин или быстрый пролёт над деревьями.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тихим наблюдателем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не любят лишнего шума и резких движений. Если стоять спокойно, не бегать и не махать руками, можно увидеть больше интересного и не напугать пернатых путешественников.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голоса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сначала слышны, а потом уже видны. Громкие крики, перекличка в стае и необычный шум крыльев помогают заметить перелёт даже раньше, чем он появится в небе.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удивительно устроены птичьи путешествия: некоторые виды способны пролетать огромные расстояния почти без отдыха.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11 000 км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преодолеть большой веретенник без остановки во время одного перелёта.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News; данные орнитологических наблюдений о большом веретеннике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осеннего отлёта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птицы часто собираются вместе на проводах, крышах и деревьях. Так они готовятся к дороге, отдыхают перед вылетом и словно обсуждают маршрут без слов.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Стаи на проводах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можно увидеть, как стая вдруг поднимается выше и уходит вдаль. Это очень заметный момент: птицы словно говорят лету «спасибо» и отправляются за теплом.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 небо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отлётом птицы чаще перекликаются и громко подают голоса. Их крики помогают держаться вместе, а людям — понять, что начинается большое осеннее путешествие.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переклички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прудов, рек и озёр птиц становится заметно меньше. Если раньше там было шумно и оживлённо, то теперь многие стаи уже отправились в путь.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птиц у воды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отношения к природе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у воды и в парках мешает птицам отдыхать и искать корм. Чистый берег, аккуратный двор и убранная тропинка помогают природе оставаться безопасной и красивой.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— это настоящий дом птицы. Если его трогать, разорять или подкрадываться слишком близко, птицы могут испугаться и оставить своё потомство без защиты.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гнёзда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помочь, лучше действовать тихо: повесить кормушку, насыпать подходящий корм и наблюдать издалека. Добрые дела особенно ценны, когда они не пугают животных.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спокойно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Кусты, тростник и ветки нужны птицам для отдыха и защиты от ветра. Ломать их без нужды нельзя: у пернатых путешественников должно быть место, где можно спрятаться.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укрытия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8800" y="1328332"/>
            <a:ext cx="2005200" cy="15959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250" y="1328332"/>
            <a:ext cx="2005200" cy="15959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9700" y="1328332"/>
            <a:ext cx="2005200" cy="15959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 жизни птиц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возвращаются туда, где уже знакомы деревья, кусты и берега. Они поют громче обычного, выбирают место для гнезда и начинают готовить дом для будущих птенцов. В это время природа словно просыпается вместе с ними.
</a:t>
            </a:r>
            <a:endParaRPr lang="en-US" sz="949" dirty="0"/>
          </a:p>
        </p:txBody>
      </p:sp>
      <p:sp>
        <p:nvSpPr>
          <p:cNvPr id="14" name="Text 3"/>
          <p:cNvSpPr txBox="1"/>
          <p:nvPr/>
        </p:nvSpPr>
        <p:spPr>
          <a:xfrm>
            <a:off x="4963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звонкий дом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048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птицы живут там, где легче найти еду и не нужно бороться с сильным морозом. Они отдыхают, кормятся и ждут возвращения весны, чтобы снова отправиться домой.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9150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зимовка в тепле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2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остывает, а корма становится меньше, птицы собираются в стаи и улетают. Их путь похож на длинное воздушное путешествие, в котором важно держаться вместе и не сбиться с дороги.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7754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путь на юг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6257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у птиц много дел: нужно кормить малышей, учить их прятаться и осторожно искать пищу. В гнезде и рядом с ним всегда шумно, а взрослые птицы трудятся почти без отдыха.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26359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забота о птенцах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похоже на приключение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538100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птицы собираются в стаи, словно путешественники перед большим походом. Они становятся внимательнее и готовятся к перелёту.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538100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 дорогу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2849325" y="2134504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им встречаются ветер, дождь и холодные потоки воздуха. Но птицы умеют держаться вместе и продолжать полёт.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849325" y="1603954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погодой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95600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пути птицам нужны вода, корм и короткая передышка. Без остановок такое путешествие было бы слишком тяжёлым.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395600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на отдых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5706825" y="2134504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пройден удачно, птицы добираются до тёплых мест. Там они находят пищу и набираются сил, как настоящие маленькие герои.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706825" y="1603954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прибытие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своими глазами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небе можно заметить журавлей или гусей, летящих клином. Такая фигура помогает птицам держаться вместе, а нам — легко узнать перелётную стаю.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клин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многие птицы снова прилетают в сады и парки, где легче найти еду и удобные места для гнёзд. Тогда природа становится особенно живой и шумной.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парки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осенним отлётом ласточки часто собираются группами. Их быстрые движения и звонкие голоса сразу привлекают внимание, будто маленький воздушный праздник заканчивается.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перед отлётом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осенью около рек, прудов и озёр часто появляются знакомые пернатые гости. Там они отдыхают, ищут корм и готовятся к следующему этапу пути.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каждый год совершают удивительное путешествие, чтобы пережить холод и вернуться домой весной. Если мы бережём природу, им легче лететь, отдыхать и радовать нас своим возвращением.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тепло и забота о природе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2026-05-25T21:36:41Z</dcterms:created>
  <dcterms:modified xsi:type="dcterms:W3CDTF">2026-05-25T21:36:41Z</dcterms:modified>
</cp:coreProperties>
</file>