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image" Target="../media/image-4-14.png"/><Relationship Id="rId15" Type="http://schemas.openxmlformats.org/officeDocument/2006/relationships/image" Target="../media/image-4-15.png"/><Relationship Id="rId16" Type="http://schemas.openxmlformats.org/officeDocument/2006/relationships/image" Target="../media/image-4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76150" y="1859100"/>
            <a:ext cx="6791700" cy="23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 и производные предлоги: как они устроены
</a:t>
            </a:r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отличать предлоги и правильно писать трудные сочетания.
</a:t>
            </a:r>
            <a:endParaRPr lang="en-US" sz="4430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320525"/>
            <a:ext cx="34698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 речи семиклассника
</a:t>
            </a:r>
            <a:endParaRPr lang="en-US" sz="1978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нужны почти в каждом тексте: они помогают точно указать место, время, причину и направление, а ещё не путать похожие слова при письме и разборе предложения.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предлог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09367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не называет предмет, признак или действие, а только показывает связь между словами в словосочетании и предложении.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183533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не изменяются по числам, родам и падежам, поэтому их форма остаётся одинаковой во всех примерах.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57698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член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предлог не является членом предложения, но помогает понять, какие слова связаны и какое отношение между ними выражено.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318641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классе, к школе, перед уроком, из-за дождя — в каждом примере предлог соединяет слова и уточняет смысл словосочетания.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32200" y="4060254"/>
            <a:ext cx="6780484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него смысл беднее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убрать предлог, фраза часто станет неточной или неполной, потому что исчезнет важная смысловая связь между словами.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625" y="1328555"/>
            <a:ext cx="754800" cy="60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25481" y="1285325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94575" y="1295008"/>
            <a:ext cx="754800" cy="6709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939113" y="1328555"/>
            <a:ext cx="754800" cy="60384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715862" y="1285325"/>
            <a:ext cx="690300" cy="6903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 предлоги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строение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 предлоги состоят из одного короткого слова и не образованы от других частей речи, поэтому их легко узнавать в тексте.
</a:t>
            </a:r>
            <a:endParaRPr lang="en-US" sz="1223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частотны
</a:t>
            </a:r>
            <a:pPr algn="ctr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в, на, к, от, с, у, за, по, при, над, под, через — они встречаются постоянно.
</a:t>
            </a:r>
            <a:endParaRPr lang="en-US" sz="1442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примеры
</a:t>
            </a:r>
            <a:pPr algn="ctr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предлоги помогают строить обычные фразы: в школе, на улице, к другу, от дома, под партой, без лишней сложности.
</a:t>
            </a:r>
            <a:endParaRPr lang="en-US" sz="1277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
</a:t>
            </a:r>
            <a:pPr algn="ctr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непроизводные предлоги чаще всего соединяют слова в простых сообщениях, ответах у доски и коротких учебных текстах.
</a:t>
            </a:r>
            <a:endParaRPr lang="en-US" sz="1336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распознавание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это одно очень короткое слово, которое сразу видно рядом с зависимым существительным и не имеет самостоятельного значения.
</a:t>
            </a:r>
            <a:endParaRPr lang="en-US" sz="121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962350"/>
            <a:ext cx="3982500" cy="11069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 и производные предлоги: сравнение
</a:t>
            </a:r>
            <a:endParaRPr lang="en-US" sz="2364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определить происхождение предлога и не спутать его с другой частью речи.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 строение помогают отличать простые предлоги от производных и выбирать правильное написание.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материалу темы «Непроизводные и производные предлоги»
</a:t>
            </a:r>
            <a:endParaRPr lang="en-US" sz="1367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предлоги, образованные от существительных
</a:t>
            </a:r>
            <a:endParaRPr lang="en-US" sz="2089" dirty="0"/>
          </a:p>
        </p:txBody>
      </p:sp>
      <p:sp>
        <p:nvSpPr>
          <p:cNvPr id="11" name="Text 2"/>
          <p:cNvSpPr txBox="1"/>
          <p:nvPr/>
        </p:nvSpPr>
        <p:spPr>
          <a:xfrm>
            <a:off x="762250" y="1207150"/>
            <a:ext cx="2285862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выражают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предлоги чаще всего показывают время, причину, основание или связь событий, поэтому они особенно полезны в учебных и официальных текстах.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698371" y="1207150"/>
            <a:ext cx="2285862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относятся в течение, в продолжение, в связи с, по причине, за счёт. Эти сочетания часто встречаются в сообщениях и объяснениях.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634491" y="1207150"/>
            <a:ext cx="2285862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предметного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предлога слово больше не называет предмет, а служит для связи слов: в течение недели, по причине болезни.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предлоги обычно пишутся раздельно, и именно это нужно помнить, чтобы не смешивать их с похожими существительными.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180850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сочетание отвечает за смысл связи между словами, а не обозначает сам предмет, перед нами производный предлог, а не самостоятельное имя.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875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82338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69969" y="1285325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971363" y="1285325"/>
            <a:ext cx="690300" cy="6903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683612" y="1295008"/>
            <a:ext cx="754800" cy="670933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предлоги, образованные от наречий
</a:t>
            </a:r>
            <a:endParaRPr lang="en-US" sz="2505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 пространстве
</a:t>
            </a:r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вокруг, около, вдоль, напротив, мимо помогают точно указать расположение предметов и направление движения.
</a:t>
            </a:r>
            <a:endParaRPr lang="en-US" sz="1223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 в фразе
</a:t>
            </a:r>
            <a:pPr algn="ctr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соединяют слова так же, как непроизводные предлоги: вокруг школы, около дома, вдоль дороги, напротив окна.
</a:t>
            </a:r>
            <a:endParaRPr lang="en-US" sz="1336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направления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предлоги часто делают описание маршрута или места более точным, поэтому их удобно использовать в инструкциях и рассказах.
</a:t>
            </a:r>
            <a:endParaRPr lang="en-US" sz="1145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наречиями
</a:t>
            </a:r>
            <a:pPr algn="ctr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отличать их от наречий, которые отвечают на вопросы как? где? и сохраняют самостоятельное значение.
</a:t>
            </a:r>
            <a:endParaRPr lang="en-US" sz="1319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ctr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только связывает зависимое существительное с другим словом, оно работает как предлог, а не как наречие.
</a:t>
            </a:r>
            <a:endParaRPr lang="en-US" sz="130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предлоги, образованные от деепричастий
</a:t>
            </a:r>
            <a:endParaRPr lang="en-US" sz="2244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благодаря, несмотря на, начиная с, спустя. Они передают причину, уступку или время и часто встречаются в учебных текстах.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 эти слова обозначали действие, но в предложении как предлоги они уже не называют действие и не отвечают на вопросы деепричастия.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помощи, несмотря на снег, начиная с сентября, спустя час — во всех случаях слово связывает части речи и уточняет смысл.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трудны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формы похожи на деепричастия, поэтому их легко перепутать при разборе. Проверять нужно не только форму, но и роль в 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определить, предлог это или нет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проверки по смыслу и роли слова в предложении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предлоги в школьной речи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предлоги встречаются особенно часто, потому что они нужны для связи слов почти в каждом предложении.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простые непроизводные предлоги; производные тоже заметны, но встречаются реже.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выборка примеров из школьных текстов; значения на диаграмме условные, для наглядности
</a:t>
            </a:r>
            <a:endParaRPr lang="en-US" sz="1153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предлоги помогают строить школьный маршрут
</a:t>
            </a:r>
            <a:endParaRPr lang="en-US" sz="2499" dirty="0"/>
          </a:p>
        </p:txBody>
      </p:sp>
      <p:sp>
        <p:nvSpPr>
          <p:cNvPr id="9" name="Text 2"/>
          <p:cNvSpPr txBox="1"/>
          <p:nvPr/>
        </p:nvSpPr>
        <p:spPr>
          <a:xfrm>
            <a:off x="2992775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помогают точно показать, откуда и куда движется человек. В рассказе о пути школьника слова из дома, в школу и к библиотеке сразу делают маршрут понятным и последовательным.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68570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также уточняют, когда что-то происходит: после уроков, до звонка, перед прогулкой. Благодаря им одно и то же действие можно описать точнее и без лишних объяснений.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0673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их помощью можно указать, где находится объект относительно другого: около парка, у остановки, рядом со школой. Такие слова помогают представить маршрут не только как движение, но и как расположение.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производных предлогов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выясни, что выражает сочетание: время, причину, цель или другое отношение между словами. Если оно не называет предмет или действие, а связывает слова, перед тобой предлог.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предлоги часто возникли из существительных, наречий или деепричастий. Поэтому важно не ориентироваться только на внешний вид: похожая форма может относиться к другой части речи.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 похожим сочетанием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Посмотри, можно ли заменить слово существительным с предлогом или увидеть в нём действие. В течении реки — существительное, а в течение недели — предлог со значением времени.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производные предлоги пишутся раздельно: в связи с, в течение, в продолжение, за счёт. Но отдельные слова нужно проверять по правилу и значению, а не по памяти.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по форме, но разные по смыслу слова
</a:t>
            </a:r>
            <a:endParaRPr lang="en-US" sz="2502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или существительное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Вследствие дождя — это предлог, который показывает причину события. А в следствии по делу слово следствие является существительным и называет саму работу по расследованию.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Уступка или 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ветер обозначает уступку и работает как предлог. В предложении не смотря по сторонам сохраняется значение действия, поэтому перед нами деепричастие с частицей не.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возникает путаница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сочетания похожи по звучанию и написанию, поэтому их легко перепутать. Ошибка исчезает, если внимательно определить, что именно слово делает в предложении: связывает или называет.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 упражнениях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задавать себе один вопрос: можно ли заменить сочетание другим словом без потери смысла. Если нет, а оно служит для связи, это, скорее всего, предлог.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220" y="1128900"/>
            <a:ext cx="435476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 написания и определения части речи
</a:t>
            </a:r>
            <a:endParaRPr lang="en-US" sz="2341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 роль в предложении важнее внешнего сходства: именно они помогают выбрать правильное написание и отличить предлог от другой части речи.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«Производные предлоги»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где сочетание является предлогом, а где — самостоятельной частью речи с предлогом.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выражают предлоги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не только связывают слова, но и помогают строить точные высказывания в учебных ответах, описаниях и пересказах.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используют предлоги для указания места и времени; остальные значения встречаются реже, но тоже важны для точной речи.
</a:t>
            </a:r>
            <a:endParaRPr lang="en-US" sz="155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примеров по теме «Предлоги»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7913" y="1328100"/>
            <a:ext cx="517725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71330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71330"/>
            <a:ext cx="754800" cy="6038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95406" y="1328100"/>
            <a:ext cx="604013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и падежи существительных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кому?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к, по и благодаря требуют дательного падежа. В словосочетаниях к другу, по дороге, благодаря помощи окончание существительного подсказывает правильную форму.
</a:t>
            </a:r>
            <a:endParaRPr lang="en-US" sz="122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и без чего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без, у и от обычно связаны с родительным падежом. Поэтому говорим без книги, у окна, от дома, внимательно меняя форму зависимого слова.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или куда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 и на могут сочетаться с винительным и предложным падежами. Сравните: в школу — куда, в школе — где, на стадион — куда.
</a:t>
            </a:r>
            <a:endParaRPr lang="en-US" sz="133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как подсказка
</a:t>
            </a:r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определить падеж зависимого существительного, легче выбрать нужный предлог и не ошибиться в построении словосочетания. Это особенно полезно в письменных упражнениях и диктантах.
</a:t>
            </a:r>
            <a:endParaRPr lang="en-US" sz="11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 на уроке русского языка
</a:t>
            </a:r>
            <a:endParaRPr lang="en-US" sz="293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отличить предлог от самостоятельной части речи и выбрать правильное написание.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школьной доске висит объявление: в связи с ремонтом вход в кабинет временно закрыт. Рядом указан новый маршрут, и сразу видно, как предлог помогает сообщить причину и организовать движение без лишних слов.
</a:t>
            </a:r>
            <a:endParaRPr lang="en-US" sz="942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о ремонте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чате учитель пишет: в течение недели нужно сдать проект, а также подготовиться к обсуждению. Одно короткое сообщение становится точным и понятным, потому что предлоги уточняют срок и порядок действий.
</a:t>
            </a:r>
            <a:endParaRPr lang="en-US" sz="972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в чате класса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заметке о школьном празднике сказано: благодаря участию учеников концерт прошёл успешно, несмотря на погоду. Такие сочетания часто встречаются в новостях и инструкциях, поэтому их важно узнавать сразу.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Новость о мероприятии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производные предлоги встречаются в жизни
</a:t>
            </a:r>
            <a:endParaRPr lang="en-US" sz="258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предлогов
</a:t>
            </a:r>
            <a:endParaRPr lang="en-US" sz="2938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 знакомых сочетаниях, где форма слова сбивает с толку, а не в редких примерах.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трудности связаны с распознаванием роли слова в предложении; если это проверить, большинство ошибок можно избежать.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ошибок по теме «Предлоги»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Предлоги: маленькие слова с большой ролью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 предлоги просты по форме, а производные требуют внимательной проверки значения и происхождения. Если научиться их различать, речь станет точнее, а письмо — грамотнее.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2026-05-28T09:24:33Z</dcterms:created>
  <dcterms:modified xsi:type="dcterms:W3CDTF">2026-05-28T09:24:33Z</dcterms:modified>
</cp:coreProperties>
</file>