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былого в лирике поэтов XIX века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прошлом в русской поэзии XIX века.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 реформ, войн и споров заставлял поэтов особенно остро ценить память. Воспоминания сохраняли детство, любовь, дом и помогали увидеть, как время меняет человека и его мир.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поэты XIX века обращались к прошлому
</a:t>
            </a:r>
            <a:endParaRPr lang="en-US" sz="265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поэтов один и тот же мотив окрашен по-разному: от светлого воспоминания до горького чувства потери.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прошлое связано с ностальгией и утратой; личная память особенно сильна у Пушкина и Фета, а историческая — у Некрасова.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Тематическое сопоставление по произведениям, указанным в плане презентации.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мотивы былого встречаются чаще всего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712" y="2477750"/>
            <a:ext cx="2717675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показывает, что у каждого поэта прошлое связано со своим настроением и смыслом.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прошлом раскрывается у каждого автора по-своему: как личное чувство, философское размышление или гражданская оценка.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тексты XIX века, указанные в плане презентации.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и стихотворения, где звучит мотив былого
</a:t>
            </a:r>
            <a:endParaRPr lang="en-US" sz="254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как личное чувство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Воспоминание в лирике XIX века рождается из деталей, которые легко узнать: голоса, свет окна, запах сада, знакомая дорога. Они возвращают не событие целиком, а живое ощущение пережитого.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часто вспоминает то, что особенно дорого и уже недоступно: дом детства, дружбу, первую любовь, спокойные минуты счастья. Поэтому прошлое кажется теплее и светлее настоящего.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вместе с радостью памяти приходит грусть: вернуть ушедшее невозможно. Именно это чувство делает стихотворения о прошлом особенно трогательными и близкими читателю.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4575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Сад, где хранится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сад в стихах XIX века часто становится местом тишины и воспоминаний. Липовые аллеи, вечерний свет и шелест листьев создают ощущение дома, в котором когда-то кипела жизнь, а теперь остались только следы прошлого.
</a:t>
            </a:r>
            <a:endParaRPr lang="en-US" sz="1154" dirty="0"/>
          </a:p>
        </p:txBody>
      </p:sp>
      <p:sp>
        <p:nvSpPr>
          <p:cNvPr id="8" name="Text 1"/>
          <p:cNvSpPr txBox="1"/>
          <p:nvPr/>
        </p:nvSpPr>
        <p:spPr>
          <a:xfrm>
            <a:off x="4881859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полный ушедших следов
</a:t>
            </a:r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старой усадьбе особенно заметны портреты, книги, часы и знакомые предметы быта. Они напоминают о семейной истории и помогают почувствовать, что прошлое живёт не только в памяти, но и в вещах, сохранивших тепло прежней жизни.
</a:t>
            </a:r>
            <a:endParaRPr lang="en-US" sz="1095" dirty="0"/>
          </a:p>
        </p:txBody>
      </p:sp>
      <p:sp>
        <p:nvSpPr>
          <p:cNvPr id="9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436500" y="276250"/>
            <a:ext cx="6735900" cy="7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усадьбы и ушедшего быта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мотив былого в стихотворении
</a:t>
            </a:r>
            <a:endParaRPr lang="en-US" sz="2504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маленькая деталь превращается в размышление о времени.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воспоминание редко бывает громким или жалобным: оно звучит спокойно и ясно. Прошлое помогает герою понять себя и принять прожитые годы без самообмана.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«Осень» прежние впечатления становятся источником вдохновения: память не мешает жизни, а поддерживает творчество. Так личный опыт превращается в поэтическую силу.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«Воспоминании» поэт смотрит на прошлое строго и честно. Для него важны внутренняя свобода, правдивость и умение извлечь из прожитого важный вывод.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Пушкин: прошлое связано со зрелостью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Лермонтов: прошлое и одиночество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Лермонтова воспоминания часто связаны с тоской и внутренним разладом. Прошлое не успокаивает героя, а напоминает ему о несбывшихся надеждах и утраченной гармонии.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особенно остро звучит мотив недостижимого счастья. Прошлая юность кажется далёкой и почти недосягаемой, поэтому память усиливает чувство разобщённости с миром.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показывает, что человек может жить воспоминаниями и всё же чувствовать одиночество. В его лирике прошлое становится не утешением, а поводом для горького саморазмышления.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Тютчев: время, мгновение и исчезновение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Тютчева прошлое связано с ощущением, что всё прекрасное очень хрупко. Одно мгновение может быть особенно дорогим, но удержать его невозможно.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часто говорит о «золотом времени» как о счастливой поре, которая уже ушла. Память у него не только личная, но и философская: она напоминает о власти времени.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лирике человек постоянно чувствует движение жизни вперёд. Поэтому воспоминание о прошлом становится способом задуматься о быстротечности чувств и самой жизни.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Фета воспоминание звучит тихо и музыкально: в нём важны полутени, шорохи, вечерний свет и тонкие природные детали, которые передают красоту ушедшего мгновения.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прошлое не кажется тяжёлым: оно нежное, хрупкое и светлое. Даже короткая картина сада или заката у Фета превращается в ощущение дорогой памяти.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Фет: красота воспоминания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 Некрасова прошлое связано не с усадебным уютом, а с жизнью простых людей: трудом, бедностью, страданием и несправедливостью общественного порядка.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Воспоминание у поэта помогает не только увидеть судьбу народа, но и оценить историю нравственно, задавая вопрос: что в прошлом было жестоким и неверным?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Поэтому мотив былого у Некрасова звучит серьёзно и граждански: память становится способом защитить человеческое достоинство и сохранить правду о жизни.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Некрасов: память о народной жизни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мотив прошлого почти всегда соединяет светлые и трудные чувства, а не сводится к одному настроению.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лирике звучат ностальгия и размышление; грусть и тревога усиливают ощущение утраты, а радость связана с дорогими воспоминаниями.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обобщения школьного анализа лирики А. С. Пушкина, М. Ю. Лермонтова, Ф. И. Тютчева, А. А. Фета и Н. А. Некрасова
</a:t>
            </a:r>
            <a:endParaRPr lang="en-US" sz="939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оттенки мотива былого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Предметные детали — старые письма, часы, портреты и семейные вещи — сразу связывают стихотворение с памятью о прожитом и делают прошлое ощутимым.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Природные образы, такие как шорох листьев, вечерний свет или зимний пейзаж, помогают передать настроение воспоминания без прямого объяснения.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Тишина комнаты, старая музыка и редкие звуки усиливают впечатление ускользающего времени, будто герой слышит отголосок ушедшей жизни.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Особенно выразительны контрасты: шум настоящего и тишина памяти, молодость и зрелость, радость прожитого и печаль от его невозвратности.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детали, которые создают ощущение прошлого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5050" y="1944801"/>
            <a:ext cx="4332300" cy="1726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один и тот же мотив получает у поэтов XIX века разные оттенки и смысл.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автора прошлое звучит по-своему, но везде оно помогает понять настоящее и почувствовать ценность прожитого.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лирики А. С. Пушкина, М. Ю. Лермонтова, Ф. И. Тютчева и А. А. Фета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мотив былого у разных поэтов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стихи о прошлом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Во всех этих стихах память важна сама по себе: она хранит дорогие лица, места и чувства, которые уже нельзя вернуть в прежнем виде.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Лирический герой часто испытывает утрату, потому что понимает: время идёт вперёд, а прошлое остаётся только в сознании и слове.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Именно поэтому мотив былого так силён: он помогает человеку задуматься о жизни, ценить прожитое и бережно относиться к памяти.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не степень таланта, а силу доминирующего настроения, которое особенно заметно в теме прошлого.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былого у каждого поэта окрашен по-разному: от спокойствия и нежности до напряжения и гражданской серьёзности.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сравнительного анализа лирики поэтов XIX века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поэтов и ведущих настроений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5633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фотография, подпись на обороте и знакомое лицо на снимке сразу вызывают вопросы: кто эти люди и что они чувствовали? Так же в поэзии XIX века случайная деталь открывает целый мир воспоминаний и превращает личное чувство в художественный образ.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633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альбом как дверь в память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755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Двор, старая скамейка, комната у окна или дорога к школе легко узнаются и сейчас. В стихах о былом такие места помогают понять, как память делает обычную обстановку особенно дорогой и значимой для человека.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755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детства, которые остаются в сердце
</a:t>
            </a:r>
            <a:endParaRPr lang="en-US" sz="1396" dirty="0"/>
          </a:p>
        </p:txBody>
      </p:sp>
      <p:sp>
        <p:nvSpPr>
          <p:cNvPr id="13" name="Text 5"/>
          <p:cNvSpPr txBox="1"/>
          <p:nvPr/>
        </p:nvSpPr>
        <p:spPr>
          <a:xfrm>
            <a:off x="436500" y="276250"/>
            <a:ext cx="7225500" cy="7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прошлого понятна школьникам
</a:t>
            </a:r>
            <a:endParaRPr lang="en-US" sz="288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305450"/>
            <a:ext cx="368100" cy="36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195575"/>
            <a:ext cx="368100" cy="32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211935"/>
            <a:ext cx="368100" cy="2944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32075" y="1305450"/>
            <a:ext cx="368100" cy="368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приёмы, которые усиливают мотив былого
</a:t>
            </a:r>
            <a:endParaRPr lang="en-US" sz="2013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слов и строк помогает передать навязчивую силу воспоминания: герой будто снова и снова возвращается к одному и тому же событию или образу прошлого.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и образы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связанные с сиянием, тишиной, ускользанием и хрупкостью, создают особую атмосферу и помогают почувствовать красоту давно ушедшего мгновения.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Антитезы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Сопоставления вроде «было — стало» или «мгновение — вечность» показывают, как прошлое отличается от настоящего и почему оно так волнует героя.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Восклицания и анафора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приёмы делают речь более эмоциональной и подчёркивают, что память вызывает не спокойный рассказ, а живое, сильное переживание.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зачем поэтам XIX века было нужно прошлое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в лирике XIX века помогает поэтам говорить о памяти, времени и ценности прожитой жизни. Через него они показывают человека, его чувства и связь с историей.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2026-05-22T17:09:54Z</dcterms:created>
  <dcterms:modified xsi:type="dcterms:W3CDTF">2026-05-22T17:09:54Z</dcterms:modified>
</cp:coreProperties>
</file>