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речи помогают понимать героев, события и смысл текста.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 по литературе: монолог и диалог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монолог и диалог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в обычной речи эти формы выполняют разные задачи: одна помогает развернуто мыслить, другая — вести живой обмен репликами.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монолог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— это высказывание одного человека, в котором мысль развивается последовательно, без смены собеседников и без ответа на чужие реплики.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монолог может передавать рассказ о событии, описание, размышление о поступке или чувствах героя, а также авторское пояснение.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монолога особенно важны тема, порядок мыслей, связность и завершенность: высказывание должно быть понятным и логичным от начала до конца.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— это разговор двух или нескольких собеседников, где реплики чередуются и каждая из них связана с предыдущей по смыслу.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диалог помогает услышать героя как бы «вживую»: по его словам, интонации и реакции видно характер персонажа.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диалог встречается на уроке, в беседе с одноклассником, в разговоре с учителем, дома и при обсуждении задания.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диалог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0789" y="1676050"/>
            <a:ext cx="3907721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монолога и диалога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признаки двух форм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раскрывает мысль последовательно, а диалог показывает общение и взаимную реакцию собеседников.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 и речи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монолог и диалог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речи формы часто сочетаются: в книге и на уроке заметнее монолог, а в общении дома и в интернете — диалог.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распространены повсюду, но их роль зависит от ситуации общения и задачи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за речью и текстами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жизни школьника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нужен, когда ученик пересказывает произведение, читает наизусть, делает устное сообщение или пишет сочинение. Здесь важно говорить по порядку и не терять главную мысль.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помогает показать, что ученик понимает текст, умеет выделять главное и может выразить свое отношение к герою, событию или поступку.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парной или групповой работе диалог помогает обменяться мнениями, задать уточняющий вопрос и услышать ответ, который дополняет или исправляет прежнее понимание.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текста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диалог начинается с вопроса учителя или одноклассника. Важно отвечать по теме, не перебивать и строить реплику ясно и кратко.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непонятно, ученик вежливо обращается за разъяснением. Такой диалог учит уважению, точности формулировок и доброжелательному тону общения.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помощи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совместном выполнении задания диалог помогает договариваться, распределять роли и проверять результат. Здесь особенно заметны слушание, согласие и умение возражать спокойно.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жизни школьника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монолог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подготовки связного монологического высказывания в учебной и литературной речи.
</a:t>
            </a:r>
            <a:endParaRPr lang="en-US" sz="11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диалог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реплик и смысловые переходы в разговоре двух или нескольких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речь должна быть понятной и последовательной: важно точно подбирать слова, не перескакивать с мысли на мысль и не перегружать высказывание лишними повторами.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в монологе и диалоге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требует внимания к собеседнику: приветствие, благодарность, просьба и извинение помогают строить разговор спокойно, уважительно и без лишнего напряжения.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включает уместность: на уроке, дома и в беседе с одноклассниками говорят по-разному, но всегда сохраняют вежливый тон и понятную цель высказывания.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речевой этикет особенно важен в ответе у доски, в обсуждении текста и в парной работе, где слышно, умеет ли ученик слушать и отвечать корректно.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8" y="3265225"/>
            <a:ext cx="290925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показывает, о чем герой думает наедине с собой. Через него читатель узнает сомнения, надежды, страхи и причины поступков персонажа в важном эпизоде.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встречаются монолог-рассуждение, монолог-исповедь и авторское отступление. Каждая форма по-своему раскрывает тему и помогает понять главную мысль текста.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монолога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помогает увидеть, почему герой принял именно такое решение. Он делает смысл сцены глубже и позволяет внимательнее рассмотреть характер, настроение и авторскую позицию.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 читателю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в художественных произведениях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оживляет повествование: через чередование реплик читатель слышит, как герои спорят, шутят, сомневаются или поддерживают друг друга, и лучше понимает их отношения.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диалог быстро раскрывает характер персонажа. По коротким ответам, интонации и выбору слов видно, кто уверен, кто растерян, а кто стремится убедить собеседника.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диалог становится основой действия, потому что именно через реплики разворачиваются конфликт, события и развязка. Без него сценическая речь потеряла бы движение и напряжение.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художественных произведениях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речи важны для каждой формы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условно сравнивают, какие качества особенно заметны в каждой форме речи и как они помогают сделать высказывание понятным для 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опирается на логичность и выразительность, а диалог — на краткость и вежливость; точность одинаково необходима обеим формам.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теории речи и литературы; данные условные, без внешней статистики.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и та же тема меняет форму в зависимости от ситуации общения и цели высказывания.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монолог сообщает и объясняет, а диалог помогает обсуждать, уточнять и развивать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за речью и текстами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и диалог в разных литературных и школьных ситуациях
</a:t>
            </a:r>
            <a:endParaRPr lang="en-US" sz="28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удачный диалог в тексте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склонились над учебником и тихо обсуждают прочитанное. Один задает точный вопрос, другой отвечает по делу, а рядом лежат тетрадь и закладка, подчеркивая рабочую атмосферу.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за репликой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удачном диалоге каждый ответ добавляет новую мысль и двигает разговор дальше. Реплики короткие, но содержательные, поэтому читатель легко следит за тем, как меняются чувства и мнения героев.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прочитанном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собеседники обсуждают книгу, по их словам видно, кто удивлен, кто согласен, а кто хочет уточнить смысл. Такой диалог звучит естественно и помогает лучше понять текст и персонажей.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монологе ошибка возникает, когда мысли идут беспорядочно: слушателю трудно понять тему, если ученик перескакивает с одного факта на другой и не подводит итог.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проблема монолога — повтор одних и тех же слов или слишком короткий ответ. Из-за этого высказывание звучит бедно и не раскрывает мысль полностью.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мешают перебивания, грубые слова и односложные реплики. Если собеседник не получает ответа по сути, разговор теряет смысл и становится напряженным.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 и потеря связи с темой: когда участники уходят в сторону или не реагируют друг на друга, текст хуже передает характеры и развитие события.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монологе и диалоге
</a:t>
            </a:r>
            <a:endParaRPr lang="en-US" sz="31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задачам общения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речи может выполнять сразу несколько задач, но в тексте и разговоре акценты распределяются по-разному в зависимости от цели.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сильнее связан с сообщением и чувствами, а диалог — с обменом мнениями и совместным решением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теории речи и литературы; данные условные, без внешней статистики.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помогает строить связное выступление: отвечать у доски, пересказывать текст и удерживать тему от начала до конца без лишних отступлений.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учит слушать собеседника, задавать вопросы и отвечать по существу. Эти навыки нужны в парной работе, обсуждении текста и повседневном общении.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Различая монолог и диалог, ученик точнее замечает, как автор раскрывает героев, передает чувства и строит сюжет в сказке, рассказе или пьесе.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литературы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речи помогают выражать свои мысли ясно и уместно. Это важно на уроках, в проектах и в любой ситуации, где нужно быть понятым.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уметь пользоваться монологом и диалогом
</a:t>
            </a:r>
            <a:endParaRPr lang="en-US" sz="23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монолог и диалог — две формы, которые делают речь понятной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помогает последовательно излагать мысль, а диалог — вести живой обмен репликами. Обе формы нужны, чтобы читать, понимать литературу и уверенно общаться в школе и в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2026-05-17T18:27:45Z</dcterms:created>
  <dcterms:modified xsi:type="dcterms:W3CDTF">2026-05-17T18:27:45Z</dcterms:modified>
</cp:coreProperties>
</file>