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30. Число 3 и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до трёх и знакомимся с треугольником.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уверенно считаем 1 и 2, сравниваем маленькие группы и идём дальше. Сегодня появляется число 3 и новая фигура — треугольник, у которого три стороны, три вершины и три угла.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и что откроем сегодня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в счёте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показывает, что предметов ровно три: три карандаша, три кубика или три яблока. Так счёт сразу становится понятным и похожим на настоящие вещи.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предмета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услышать три хлопка, три стука или три шага. Число 3 помогает посчитать не только предметы, но и действия, которые повторяются по одному.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звука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натуральном ряду число 3 стоит после 2 и перед 4. Это удобно запомнить, потому что оно как будто делает ещё один шаг вперёд.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ряду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пальца, три игрушки, три окна в ряду — число 3 легко найти рядом. Когда оно связано с реальными предметами, считать становится быстрее и веселее.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руке и вокруг нас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3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3 — это знак, которым записывают число три. Она состоит из двух плавных дуг и часто напоминает две маленькие горки, которые решили дружить.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цифру 3 пишут аккуратно и без острых углов. Полезно сравнить печатную и письменную формы, чтобы увидеть один и тот же знак по-разному.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3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два предмета: например, 2 яблока или 2 кубика. Их легко посчитать по одному.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2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двум предметам прибавить ещё один, получается три. Так число 3 возникает из соседних чисел.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Добавили 1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начать с четырёх предметов и убрать один. Тогда останется 3, и связь между числами станет заметнее.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Убрали 1 из 4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1 и идёт строго по порядку: 1, 2, 3. Каждый предмет называют только один раз, иначе получится весёлая, но неверная арифметика.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счёта удобно брать короткие группы: три кубика, три карандаша, три мяча или три машинки. Так легче видеть, что предметов именно три, а не больше.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пропустить ни одного предмета и не пересчитать его дважды. Тогда счёт будет точным, а число 3 появится там, где нужно.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трёх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Тройка в знакомых историях и играх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поросёнка
</a:t>
            </a:r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про трёх поросят число 3 помогает сразу представить героев. Такие истории легко запоминаются, потому что короткие группы всегда хорошо держатся в памяти.
</a:t>
            </a:r>
            <a:endParaRPr lang="en-US" sz="150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медведя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про трёх медведей тоже встречается любимая тройка. Она делает сюжет понятным: героев немного, и их удобно пересчитывать и различать.
</a:t>
            </a:r>
            <a:endParaRPr lang="en-US" sz="152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сказках часто говорят о трёх желаниях. Число 3 удобно для правил: оно небольшое, запоминается без труда и не успевает надоесть.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попытки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разрешают три попытки, легче не сдаваться после первой ошибки. Тройка помогает повторить действие несколько раз и спокойно двигаться к успеху.
</a:t>
            </a:r>
            <a:endParaRPr lang="en-US" sz="15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это фигура, у которой всегда три стороны, три вершины и три угла. Название сразу подсказывает, что в нём спрятано число 3.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треугольник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стороны, три вершины, три угла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бывают большими и маленькими, высокими и низкими, узкими и широкими. Но признаки у всех одни и те же, поэтому узнать их совсем несложно.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одинаковые по признакам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три вершины и три угла. Если сторон или углов больше, то перед нами уже другая фигура, а не треугольник.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треугольника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всегда три стороны. Они соединяются между собой и образуют замкнутую фигуру, где ничего не «торчит» лишнего.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удобно взять квадрат: у него 4 стороны, а у треугольника 3. Такое сравнение быстро показывает, чем фигуры отличаются.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треугольник среди других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фигуру по сторонам, вершинам и углам.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легко заметить в флажках, крышах домиков и дорожных знаках. Если присмотреться, у многих знакомых вещей есть форма, похожая на треугольник, и это уже маленькое открытие.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вокруг нас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всякий острый предмет — треугольник. Иногда форма только напоминает его, но стороны могут быть разными, а углов может быть больше или меньше трёх.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треугольники вокруг себя полезно и интересно. Такая игра учит внимательно смотреть на предметы, замечать их форму и быстро находить знакомые признаки.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Круг совсем без углов, поэтому его легко отличить от других фигур. У квадрата четыре стороны, а у треугольника только три. 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Когда фигуры лежат рядом, сравнивать их намного проще. Можно быстро увидеть, у какой фигуры больше сторон, и запомнить треугольник по его трём сторонам.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можно получить, если соединить 1 и 2. Было одно яблоко, добавили ещё два — получилось три. Так число видно прямо на предметах.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число можно записать по-разному: 3 = 1 + 2 и 3 = 2 + 1. Порядок частей меняется, а результат остаётся тем же самым.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понять, что число — это не просто знак в тетради. Оно показывает, как предметы можно объединять и получать новое количество.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3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10" y="1453774"/>
            <a:ext cx="221175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внимание и счёт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3 пальца на руке или 3 шага на месте. Такое задание помогает не сбиваться и уверенно называть число три.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три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 картинки и найдите 3 одинаковых предмета. Нужно внимательно смотреть, чтобы не перепутать похожие, но разные вещи.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одинаковые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фигур найдите все треугольники. Сначала посчитайте стороны и вершины, а потом проверьте, подходит ли фигура по признакам.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треугольники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Осмотритесь в классе и назовите 3 предмета. Это задание тренирует память, счёт и умение замечать математику прямо рядом с собой.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вокруг себя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числа к фигуре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уроке показывает, как счёт, запись числа и узнавание формы связаны между собой.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дважды назвать один и тот же предмет. Чтобы этого избежать, нужно вести счёт медленно и показывать на каждый предмет только один раз.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на уроке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называют треугольником любую фигуру с острым верхом. Здесь важно проверить, есть ли у фигуры именно три стороны, три вершины и три угла.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вызывает сомнение, полезно снова пересчитать стороны и углы. Такой способ учит не угадывать, а проверять фигуру по признакам.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Цифру 3 иногда путают с другими знаками. Помогает спокойное сравнение образца, обводка по контуру и внимательное рассматривание её плавных линий.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из палочек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 помогают собрать простую фигуру своими руками. Когда треугольник готов, дети пересчитывают его стороны и вершины, а потом сравнивают его с образцом из учебника. Так форма запоминается лучше.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тетради и на картинках
</a:t>
            </a:r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в клетку можно обводить и дорисовывать простые фигуры, а на предметных картинках — находить треугольники среди знакомых объектов. Задание развивает внимательность и учит видеть математику в обычных вещах.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движении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пальцы, хлопки и короткие шаги помогают сделать счёт живым и понятным. Дети не только называют число три, но и чувствуют его в движении, поэтому работа становится активной и запоминающейся.
</a:t>
            </a:r>
            <a:endParaRPr lang="en-US" sz="129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 уроке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«сторона», «вершина» и «угол» помогают точно описывать треугольник. Если их помнить, фигуру легче проверить и не ошибиться при выборе.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слова урока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учатся различать слова «число» и «цифра». Число показывает количество, а цифра — это знак, которым его записывают в тетради.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«больше», «меньше» и «столько же» нужны для сравнения. Они помогают говорить о предметах и фигурах коротко, понятно и по-математически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закрепляется к концу урока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467800" y="148341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счёта находят цифру 3 и запоминают её внешний вид. Ребёнок связывает количество, название числа и его запись.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63138" y="30475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счёт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считают три предмета по порядку и не пропускают ни одного. Это помогает уверенно узнать число 3 в небольших группах.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467800" y="385639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понимают, что число, цифра и фигура могут быть связаны. Такое открытие делает урок понятным и даже немного волшебным.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3263138" y="267773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треугольник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выделяют треугольник среди других фигур и проверяют его признаки. У фигуры должны быть 3 стороны, 3 вершины и 3 угла.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число 3, цифра 3 и треугольник подружились. Дети научились считать до трёх, узнавать цифру и находить фигуру с тремя сторонами, а математика стала чуть ближе и веселее.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2026-05-20T13:34:42Z</dcterms:created>
  <dcterms:modified xsi:type="dcterms:W3CDTF">2026-05-20T13:34:42Z</dcterms:modified>
</cp:coreProperties>
</file>