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слова, которые вошли в алтайскую речь из русского языка.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пришли из другого языка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замечать такие слова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Алтайский и русский языки живут рядом, поэтому дети слышат знакомые слова каждый день. На уроке мы увидим, как речь меняется вместе с жизнью людей и почему это легко заметить в школе, дома и на улице.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приходит из другого языка, его легко узнать по звучанию и смыслу.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языка особенно заметны, когда слово звучит почти так же и сразу узнаётся детьми.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к уроку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слышно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урок, класс, учитель и доска звучат в школе почти каждый день. Они помогают быстро говорить о занятиях, объяснениях и работе в классе.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вокруг нас
</a:t>
            </a:r>
            <a:endParaRPr lang="en-US" sz="3500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 портфеле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Тетрадь, пенал и книга тоже знакомы каждому второкласснику. Такие слова нужны, чтобы без лишних слов рассказать о школьных вещах и подготовке к уроку.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870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525064"/>
            <a:ext cx="657000" cy="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слова, которые всем понятны
</a:t>
            </a:r>
            <a:endParaRPr lang="en-US" sz="2278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и мебель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стол, стул и окно помогают назвать предметы в комнате. Они короткие, удобные и легко входят в разговор о доме и порядке вокруг.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 посуда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тарелка и печь часто слышны на кухне. С их помощью можно спокойно и точно рассказать, где готовят еду и что стоит на столе.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говорят дома о делах и помощи, такие слова очень нужны. Они делают речь простой, ясной и близкой к повседневной жизни семьи.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 слуху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названия дети слышат не только в учебнике, но и в обычной жизни. Поэтому они запоминаются быстро и уже не кажутся чужими.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новые вещи приносят новые слова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в руках у каждого
</a:t>
            </a:r>
            <a:pPr algn="l" indent="0" marL="0">
              <a:lnSpc>
                <a:spcPct val="100000"/>
              </a:lnSpc>
              <a:buNone/>
            </a:pPr>
            <a:r>
              <a:rPr lang="en-US" sz="16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жизни людей появился телефон, вместе с ним пришло и его название. Теперь это слово слышно дома, в школе и на улице. Оно помогает быстро сказать о связи, звонках и разговорах, не путая собеседника.
</a:t>
            </a:r>
            <a:endParaRPr lang="en-US" sz="164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Экран, который стал привычным
</a:t>
            </a:r>
            <a:pPr algn="l" indent="0" marL="0">
              <a:lnSpc>
                <a:spcPct val="100000"/>
              </a:lnSpc>
              <a:buNone/>
            </a:pPr>
            <a:r>
              <a:rPr lang="en-US" sz="16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 давно стал обычной частью дома, поэтому его название знают даже младшие школьники. Слово удобно использовать, когда нужно сказать, что кто-то смотрит новости, мультфильм или передачу вечером всей семьёй.
</a:t>
            </a:r>
            <a:endParaRPr lang="en-US" sz="163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и машина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и машина называют вещи, без которых трудно представить современную жизнь. Эти слова часто звучат в разговорах взрослых и детей. Они показывают, что язык умеет называть всё новое и полезное.
</a:t>
            </a:r>
            <a:endParaRPr lang="en-US" sz="17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переходит в другой язык и начинает звучать немного иначе. Могут измениться ударение или отдельные звуки, но смысл при этом остаётся понятным.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часто слышат дома, в школе и в разговоре взрослых, оно быстро становится привычным. Тогда дети узнают его без труда, даже если произношение чуть другое.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легко встретить и в алтайской речи, и в русском звучании. Оно словно надевает новый костюм, но остаётся тем же самым по смыслу.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меняется в новой речи
</a:t>
            </a:r>
            <a:endParaRPr lang="en-US" sz="269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речь входят названия предметов, которые нужны каждый день. Это помогает быстро называть то, что лежит на столе, стоит в комнате или используется на уроке.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часто заимствуются слова, связанные со школой и учёбой. Для детей это особенно заметно, потому что такие названия звучат на каждом занятии и легко запоминаются.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речь приходят названия профессий и городских мест. Они нужны, чтобы говорить о людях, их работе, улицах, магазинах и остановках без длинных объяснений.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Реже заимствуются названия природы, потому что в языке уже есть свои старые слова. Так язык бережно хранит привычные названия и спокойно принимает новые.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заимствуются чаще всего
</a:t>
            </a:r>
            <a:endParaRPr lang="en-US" sz="26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заимствованные слова полезны
</a:t>
            </a:r>
            <a:endParaRPr lang="en-US" sz="2478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помогают точно называть новые вещи, которые появились в жизни людей. Благодаря им речь становится удобной, понятной и подходит для учёбы, чтения и разговора.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 мешают языку, а помогают ему расти. Они живут рядом с родными словами и делают речь богаче, как дружная команда на школьном празднике.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входит в речь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новое слово постепенно становится привычным в алтайской речи.
</a:t>
            </a:r>
            <a:endParaRPr lang="en-US" sz="10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788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95864"/>
            <a:ext cx="657000" cy="5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людях и профессиях
</a:t>
            </a:r>
            <a:endParaRPr lang="en-US" sz="3156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Доктор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называют человека, который лечит больных и помогает им выздоравливать. Дети встречают его в поликлинике, дома в разговорах взрослых и в книжках о здоровье.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 человеке, который управляет машиной, автобусом или другим транспортом. Слово часто слышно в городе, когда говорят о дороге, поездке и безопасности.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Этим словом называют человека, который умеет хорошо делать свою работу и чинить вещи. Оно подходит для разговора о труде, умении и помощи в доме или школе.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Почтальон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человека, который приносит письма, газеты и посылки. Для ребят это знакомое слово: его легко услышать, когда говорят о почте и о доставке.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названиях мест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Русские слова часто встречаются на табличках у школы, магазина, улицы или остановки. Они помогают быстро понять, где находится нужное место и как до него дойти.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Такие названия окружают ребёнка каждый день. Их можно увидеть в селе и в городе, на вывесках и в разговорах взрослых, поэтому они запоминаются очень легко.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слышны каждый день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новый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появляется новая вещь, и люди начинают называть её привычным русским словом. Так название входит в разговор взрослых и детей.
</a:t>
            </a:r>
            <a:endParaRPr lang="en-US" sz="1735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слово повторяют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звучит дома, в школе и на улице. Его слышат много раз, поэтому оно быстро становится понятным и знакомым.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слово становится своим
</a:t>
            </a:r>
            <a:pPr algn="l" indent="0" marL="0">
              <a:lnSpc>
                <a:spcPct val="100000"/>
              </a:lnSpc>
              <a:buNone/>
            </a:pPr>
            <a:r>
              <a:rPr lang="en-US" sz="1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оно используется так часто, что уже не кажется чужим. Ребёнок слышит его почти каждый день и легко узнаёт в речи.
</a:t>
            </a:r>
            <a:endParaRPr lang="en-US" sz="174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речь живёт и меняется вместе с людьми: можно брать удобные слова, не забывая родные.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языка могут спокойно звучать вместе в одном разговоре.
</a:t>
            </a:r>
            <a:endParaRPr lang="en-US" sz="2695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о встрече алтайской и русской речи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заимствованное слово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Такое слово нередко похоже на русское по звучанию и смыслу. Если оно называет знакомый предмет, его легко узнать в разговоре, учебнике или на вывеске.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Заимствованное слово может немного отличаться произношением или окончанием, но смысл остаётся понятным. Поэтому внимательный слушатель быстро замечает его среди других слов.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525" y="1438630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850" y="1455596"/>
            <a:ext cx="700500" cy="622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и чтение помогают узнать больше
</a:t>
            </a:r>
            <a:endParaRPr lang="en-US" sz="21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объясняет значение слова и помогает понять, откуда оно пришло. Это как маленький помощник, который всегда готов подсказать правильное слово.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рассказы и учебники знакомят с новыми словами в живом тексте. Так ребёнок видит, как слово работает в предложении, а не просто запоминает его отдельно.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языку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учит замечать красивые и точные слова, не спеша и внимательно. Благодаря этому родной язык становится понятнее, а новые слова запоминаются легче.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помогают друг другу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приходят в класс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учитель пишет на доске привычные слова, а дети сразу узнают их по смыслу. Некоторые из них когда-то пришли из русского языка и теперь звучат в алтайской речи как свои. Так школа становится местом, где языки дружат и помогают друг другу.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говорит разными языками
</a:t>
            </a:r>
            <a:pPr algn="l" indent="0" marL="0">
              <a:lnSpc>
                <a:spcPct val="100000"/>
              </a:lnSpc>
              <a:buNone/>
            </a:pPr>
            <a:r>
              <a:rPr lang="en-US" sz="7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ребёнок видит вывески, слышит названия транспорта и разговоры взрослых. В этих словах часто встречаются русские заимствования, потому что они нужны для городской жизни. Алтайская речь при этом сохраняет своё особое звучание и остаётся узнаваемой.
</a:t>
            </a:r>
            <a:endParaRPr lang="en-US" sz="12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Заимствованные слова не вредят языку. Они приходят тогда, когда людям нужно назвать новый предмет, дело или явление, и быстро становятся удобными.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алтайской речи такие слова стоят рядом с родными словами. Вместе они помогают говорить точно, понятно и по-доброму о школе, доме и городе.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Изучая их, школьник лучше понимает родной язык. Он замечает, как речь растёт и меняется, но всё равно остаётся красивой и живой.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 заимствованных словах
</a:t>
            </a:r>
            <a:endParaRPr lang="en-US" sz="26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школьной и домашней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книга, тетрадь и стол — это слова, которые дети слышат почти каждый день. Они помогают говорить об учёбе, занятиях и предметах вокруг.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слышны в 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 машина тоже знакомы детям с ранних лет. Эти слова часто звучат дома, на улице и в разговорах взрослых, поэтому их легко запомнить.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для запоминания
</a:t>
            </a:r>
            <a:endParaRPr lang="en-US" sz="28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зачем знать такие слова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помогают нам называть мир вокруг точнее и удобнее. Они живут рядом с родными словами, делают речь богаче и помогают лучше понимать алтайский язык.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2026-05-21T11:02:14Z</dcterms:created>
  <dcterms:modified xsi:type="dcterms:W3CDTF">2026-05-21T11:02:14Z</dcterms:modified>
</cp:coreProperties>
</file>