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буква: двойная роль е, ё, ю, 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звучит по-разному: учимся читать и разбирать слова точно.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буквы требуют особого внимания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умеют передавать не только гласный звук, но и звук [й], а ещё влияют на мягкость согласных. Это важно для чтения, письма и фонетического разбора.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 и что такое буква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Он живёт в речи и может изменяться в разных словах и позициях.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письменный знак, которым обозначают звук или несколько звуков. Поэтому одна буква не всегда равна одному звуку.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особенно важны: в одних случаях они дают два звука, а в других показывают мягкость согласного.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четырёх букв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буквы в слове определяет её звуковое значение и влияние на предшествующий согласный.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согласного эти буквы обычно обозначают один гласный звук и указывают на мягкость согласного; в сильных позициях слышится [й].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русской фонетики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 и ё: как они звучат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 в начале слова и после 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ель, еда, поехал буква е звучит как [йэ]. После согласного она уже не даёт [й], а помогает услышать мягкость: лес, мел, сено.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в начале слова и после 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ёж, ёлка, приём буква ё тоже даёт два звука. После согласного она смягчает его: пёс, вёл, тётя.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ю и я: похожее правило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ю в начале слова и после гласной даёт два звука: юг, поют, каюта. После согласного она читается как [у] и смягчает его.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я в начале слова и после гласной тоже обозначает два звука: яма, маяк, змея. После согласного она звучит как [а] и делает согласный мягким.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главное: если перед ю или я стоит согласный, он обычно становится мягким. Если перед ними нет согласного, появляется звук [й].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буквы дают два звука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и после разделительных знаков эти буквы особенно часто читаются с [й].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Двузвучие связано прежде всего с сильными позициями: началом слова, соседством с гласной и разделительными знаками.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правило школьной фонетики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звук буквы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 правилу о буквах е, ё, ю, я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мягкого знака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семья, вьюга, пьём, льёт после ь слышится звук [й]. Благодаря этому слово читается плавно и без слияния звуков.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подсказывает, что перед нами не просто гласная буква, а йотированное произношение. Это особенно важно при чтении вслух и разборе слова.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сам звука не обозначает, но помогает буквам е, ё, ю, я передавать два звука. Он разделяет согласный и следующий гласный.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92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твёрдого знака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приставку 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ставится после приставки перед е, ё, ю, я: съезд, подъём, объявление. Он не звучит, но показывает границу между частями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звук [й]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ъ буквы е, ё, ю, я читаются с [й]: съезд, разъём, подъезд. Благодаря этому произношение остаётся точным и понятным.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избежать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нужен, чтобы слово легче читалось без смещения звуков. Он особенно важен в словах с приставками, где рядом стоят согласный и йотированная буква.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и звуковых моделей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буква меняет звуковое значение в зависимости от позиции в слове.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буквы е, ё, ю, я дают два звука, а после согласного обычно обозначают один гласный звук и мягкость согласного.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орфоэпических и фонетических правил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словах, где буквы стоят в начале слова или после разделительных знаков.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затруднения связаны с буквой ё и с пропуском звука [й] в позициях, где он должен слышаться.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 учебных заданий по фонетике; условная шкала частотности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букву ё важно писать правильно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помогает сразу понять, какой звук нужно произнести, поэтому слово читается точно и без лишних догадок, особенно в учебных текстах и при чтении вслух.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ё на е, можно ошибиться в произношении или не заметить ударение. Это особенно заметно в словах всё, шёпот, звёзды, ведёт.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печати букву ё иногда опускают, в школе её написание важно: оно поддерживает правильное чтение, помогает разбирать слова и не искажает звучание.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Слова-ловушки для чтения и разбора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подъезд, съёжился, вьюга, семья, пьеса, объявил, льёт, поёт нужно внимательно смотреть, есть ли перед буквой е, ё, ю, я разделительный знак.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прочитать неверно, если не заметить звук [й] или мягкость согласного. Поэтому при разборе важно не спешить и проверять каждую букву по 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определить, даёт ли буква два звука или обозначает мягкость согласного.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с орфографией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важны не только для произношения, но и для письма: они помогают точно передать звучание слова и не перепутать его при чтении и разборе.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приставок на согласный перед е, ё, ю, я пишется ъ: подъехать, съедобный, объявление. Этот знак показывает, где начинается корень и как слово читается.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 особенно полезна в словах, где важно ударение и точное звучание: шёпот, клён, звёзды. Она помогает избежать неясности на письме.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правила делает орфографию понятнее: ученик видит связь между буквами, звуками и строением слова и пишет без типичных фонетических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разные звуковые модели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слов меняется не буква, а её положение: это и определяет, слышится ли [й] или только мягкость согласного.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устойчивую закономерность: в начале слова звучат два звука, после согласного — один гласный звук и мягкость.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примеры из темы урока; условное кодирование моделей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это правило в 5 классе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помогает правильно произносить слова при чтении вслух и не пропускать звук [й] там, где он должен слышаться.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грамотно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позиции букв е, ё, ю, я помогает не ошибаться в словах с ь и ъ и точнее соотносить написание со звучанием.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Разбирать без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фонетическом разборе легче определить, сколько звуков в слове, где мягкий согласный и когда буква обозначает два звука.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четырём буквам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что значение каждой буквы зависит от её места в слове и соседних букв.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четырёх случаях действует одна схема: в сильной позиции слышится [й], после согласного буква обозначает один гласный звук и мягкость.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йотированных гласных в русском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умеют обозначать и один гласный звук, и два звука с [й]. Их чтение зависит от позиции в слове и помогает точнее понимать русскую орфографию.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2026-05-22T07:04:26Z</dcterms:created>
  <dcterms:modified xsi:type="dcterms:W3CDTF">2026-05-22T07:04:26Z</dcterms:modified>
</cp:coreProperties>
</file>