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морские млекопитающие как часть биоразнообразия океанов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млекопитающие — ключевые обитатели океанских экосистем с уникальными адаптациями.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млекопитающие: определение и происхождение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теплокровные животные, приспособившиеся к жизни в море. Их предки вышли из земли более 50 миллионов лет назад. Отличает их дыхание воздухом, живорождение, молоко и шерсть у большинства видов.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063903"/>
            <a:ext cx="464400" cy="41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38103"/>
            <a:ext cx="46440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2943103"/>
            <a:ext cx="4644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2943103"/>
            <a:ext cx="4644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морских млекопитающих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китов, дельфинов и морских свиней с продвинутыми навыками общения и эхолокации.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Китообразные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Тюлени, моржи и морские львы обладают ластами и умеют быстро передвигаться в воде и на суше.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Ластоногие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— ламантины и дюгони питаются морской растительностью, обитают в тёплых водах.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Сирены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виды с самым густым мехом, используют инструменты для добычи пищи.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Каланы и морские выдры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Китообразные: величие и ум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самое крупное животное на планете, достигающее до 30 метров и весом почти 180 тонн. Его сердце величиной с автомобиль.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Голубой кит — гигант океана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Дельфины — мастера общения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Обладают высоким интеллектом, образуют сложные социальные группы и используют эхолокацию для охоты и навигации.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и скрытные, они предпочитают прибрежные воды и отличаются дружелюбным поведением по отношению к человеку.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свиньи — загадочные соседи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Ластоногие: адаптации к жизни на суше и в воде
</a:t>
            </a:r>
            <a:endParaRPr lang="en-US" sz="2722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Тюлени — обитатели прибрежных и ледяных зон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Замечательны своей выносливостью в холодных условиях, обладают мощным телом и ластами для эффективного плавания.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Моржи — хозяева арктических льдов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Имеют крупные клыки, которые применяют для обороны и передвижения по льду, питаются морскими беспозвоночными.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львы — ловкие и быстрые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перемещаются по суше и в воде, образуют шумные колонии и активно защищают свои территории.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Сирены: ламантины и дюгони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Сирены — единственные в океане полностью травоядные млекопитающие, которые питаются морской травой и водорослями, что отличает их от прочих морских жителей.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Обитают ламантины в Атлантическом океане, а дюгони — в Индийском и западной части Тихого океана, достигая массы до полутонны.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Каланы и морские выдры: рекордсмены по густоте меха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 этих животных самый густой в животном мире — до 150 тысяч волосков на квадратный сантиметр, что обеспечивает им тепло в холодной воде.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Каланы умело пользуются камнями для вскрытия раковин моллюсков, проводя много времени, лежа на спине, что демонстрирует высокий уровень интеллекта.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жировой слой сохраняет тепло тела, позволяя выживать в холодных океанических водах и поддерживать стабильную температуру.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Обтекаемая форма тела и редуцированные ушные раковины снижают сопротивление воды, обеспечивая гладкое и быстрое плавание.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пути устроены так, что животные эффективно задерживают дыхание при глубоких и длительных погружениях.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и физиологические адаптации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размеров морских млекопитающих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 широкий диапазон размеров — от небольших морских котиков до гигантских синих китов.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Габариты напрямую влияют на экосистемные роли и способы адаптации каждого вида к морской среде.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 Geographic, 2022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рационы морских млекопитающих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Усатые киты фильтруют планктон, потребляя огромные объемы мелких организмов из воды.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Зубатые киты — хищники, охотятся на рыбу, кальмаров и других морских животных, используя эхолокацию.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Сирены — травоядные, питаются морской травой и водорослями, а каланы — моллюсками и ракообразными, используя камни как инструменты.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Ластоногие в основном питаются рыбой, выполняя важную роль в контроле популяций морских обитателей.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71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и общение морских млекопитающих
</a:t>
            </a:r>
            <a:endParaRPr lang="en-US" sz="2771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и дельфины издают сложные звуки — щелчки, свисты и даже целые «песни». Эти звуки служат для общения и ориентирования в воде при помощи эхолокации, помогая находить пищу и сородичей.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коммуникация китов и дельфинов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и звуки ластоногих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Тюлени и морские львы используют разнообразные позы, крики и жесты для общения в колониях. Такое поведение важно для поддержания социальной структуры и защиты территории от соперников.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выдры часто собираются в небольшие группы — «плотики» из 10 и более особей. Они вместе отдыхают, преодолевают опасности и ухаживают за потомством, укрепляя социальные связи.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группы морских выдр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млекопитающие приносят на свет живых детёнышей, которых мать обеспечивает молоком. Этот процесс обеспечивает высокий уровень защиты и питания для потомства.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китов период лактации может длиться до одного года, за это время детёныш растёт и учится необходимым навыкам для выживания.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Ластоногие в основном быстро развиваются: мать тщательно охраняет детёныша от хищников и обучает его первым движениям и способам добычи пищи.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забота о потомстве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млекопитающие регулируют численность рыб и беспозвоночных, помогая сохранять биоразнообразие и стабильность морских экосистем.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в океанах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китов способствует перемешиванию водных слоёв, что улучшает доступ кислорода и питательных веществ для морских организмов.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Экскременты китов обогащают воду железом и другими веществами, стимулируя рост планктона — основы морской пищевой цепи.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31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морских млекопитающих с человеком
</a:t>
            </a:r>
            <a:endParaRPr lang="en-US" sz="3031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люди охотились на китов, тюленей и каланов ради мяса, жира, меха и костей, что повлияло на численность многих видов.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угрозы включают загрязнение морей пластиком, рыболовные сети и климатические изменения, но экотуризм помогает продвигать защиту и изучение этих животных.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500547"/>
            <a:ext cx="4684800" cy="1329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для морских млекопитающих из Красной книги МСОП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некоторые виды с их статусом угрозы, отражающим влияние деятельности человека на их численность.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угрожаемых видов пострадали из-за антропогенного влияния, что требует активных мер охраны.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МСОП Красная книга, 2023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и их причины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океанов пластиком, нефтью и токсичными металлами негативно влияет на здоровье морских млекопитающих и их способность к размножению.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Интенсивный промысел рыбы снижает количество доступной пищи, создавая конкуренцию и угрозу для кормовой базы животных.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Попадание в рыболовные сети приводит к травмам и гибели многих морских млекопитающих, представляя серьёзную опасность для их популяций.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вызывает таяние арктических льдов и повышение температуры воды, что сокращает естественные места обитания некоторых видов.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40575" y="360000"/>
            <a:ext cx="4143300" cy="15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исчезновения и восстановление видов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354000" y="257175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Стеллерова корова была полностью истреблена человеком к 1768 году из-за интенсивной охоты и отсутствия мер защиты, что стало трагическим примером исчезновения вида.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354000" y="379980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выдра находилась на грани исчезновения после массовой охоты на мех, но её численность частично восстановилась благодаря программам охраны и охранным законам XX века.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81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система охраны морских млекопитающих
</a:t>
            </a:r>
            <a:endParaRPr lang="en-US" sz="2481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защиты видов и природных пространств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4701"/>
            <a:ext cx="2006700" cy="19871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2900" y="1174701"/>
            <a:ext cx="2006700" cy="19871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7200" y="1174701"/>
            <a:ext cx="2006700" cy="19871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1500" y="1174701"/>
            <a:ext cx="2006700" cy="198710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морских млекопитающих
</a:t>
            </a:r>
            <a:endParaRPr lang="en-US" sz="2687" dirty="0"/>
          </a:p>
        </p:txBody>
      </p:sp>
      <p:sp>
        <p:nvSpPr>
          <p:cNvPr id="9" name="Text 2"/>
          <p:cNvSpPr txBox="1"/>
          <p:nvPr/>
        </p:nvSpPr>
        <p:spPr>
          <a:xfrm>
            <a:off x="358600" y="3247153"/>
            <a:ext cx="2006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свист дельфинов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58600" y="3808850"/>
            <a:ext cx="20067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дельфин обладает уникальным свистом, по которому другие члены стаи их узнают и общаются. Это похоже на личное имя каждого животного, помогающее поддерживать связь в группе.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02900" y="3808850"/>
            <a:ext cx="20004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Голубой кит способен задерживать дыхание почти на два часа при глубоком погружении. Это помогает ему добывать пищу на больших глубинах, сохраняя энергию и избегая хищников.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500275" y="3247253"/>
            <a:ext cx="20004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Задержка дыхания у голубого кита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4647200" y="3808850"/>
            <a:ext cx="20004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Моржи используют мощные клыки для упора и передвижения по льду и скалистым берегам. Это позволяет им покидать воду и отдыхать на суше, что жизненно важно для их выживания.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647200" y="3247253"/>
            <a:ext cx="20004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Клыки моржей как инструмент передвижения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6791500" y="3808850"/>
            <a:ext cx="20004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Каланы и морские выдры применяют камни в качестве орудий для вскрытия раковин и моллюсков. Это демонстрирует высокий уровень интеллекта и приспособленность к среде обитания.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6791500" y="3247253"/>
            <a:ext cx="20004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инструментов каланами и морскими выдрами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00" y="362058"/>
            <a:ext cx="4652700" cy="21945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150" y="4122700"/>
            <a:ext cx="8423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морских млекопитающих поддерживает здоровье океанов. Ответственное отношение к природе, поддержка охраны и снижение загрязнений зависят от каждого из нас и определят судьбу этих удивительных существ.
</a:t>
            </a:r>
            <a:endParaRPr lang="en-US" sz="1258" dirty="0"/>
          </a:p>
        </p:txBody>
      </p:sp>
      <p:sp>
        <p:nvSpPr>
          <p:cNvPr id="5" name="Text 1"/>
          <p:cNvSpPr txBox="1"/>
          <p:nvPr/>
        </p:nvSpPr>
        <p:spPr>
          <a:xfrm>
            <a:off x="360100" y="2738425"/>
            <a:ext cx="84237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морских млекопитающих и наша роль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2026-05-09T02:36:39Z</dcterms:created>
  <dcterms:modified xsi:type="dcterms:W3CDTF">2026-05-09T02:36:39Z</dcterms:modified>
</cp:coreProperties>
</file>