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 выражениями: учимся считать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выражения, считать без путаницы и проверять ответ.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выражения в 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встречаются на уроках, в задачах и даже в играх. Короткая запись помогает считать быстрее, не терять числа и замечать, как скобки меняют ответ.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151" y="2097743"/>
            <a:ext cx="254991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15380"/>
            <a:ext cx="342803" cy="30471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показывают, с чем мы работаем в выражении. Они стоят в начале записи и после знаков действий, помогая понять, что именно нужно сложить или вычесть.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сложения и вычитания подсказывают, что делать с числами. Они словно маленькие инструкции: прибавить, убрать или уменьшить, чтобы получить нужное значение выражения.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нужны не всегда, но они очень важны в простых примерах. Они показывают, что считать сначала, чтобы не перепутать порядок действий и не ошибиться.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выражение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выражение, потом считаем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надо прочитать выражение целиком и понять, какое действие в нём спрятано. Тогда числа перестают быть просто знаками на странице и превращаются в понятную задачу.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значит прибавить, а вычитание — убрать или уменьшить. Когда ученик понимает смысл действия, он считает спокойнее и меньше путает ответ с догадкой.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пример вслух: что прибавляем и что убираем. Такой способ помогает не торопиться, а считать по смыслу,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вычислять выражение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вычисления простого выражения: от чтения к проверке ответа.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внутри скобок, и только потом выполняют остальные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урока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5+(3+2) сначала находят сумму 3+2, а потом прибавляют 5. Так запись становится точной, а ответ — правильным.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шесть кубиков, а потом к ним добавляют ещё два. Запись 6+2 помогает увидеть, сколько стало всего, не пересчитывая предметы по одному. Картинка делает действие понятным и заметным.
</a:t>
            </a:r>
            <a:endParaRPr lang="en-US" sz="1095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корзине было десять яблок, но четыре убрали. Запись 10−4 показывает, что часть предметов исчезла, а не появилась. С рисунком легче следить за количеством и не сбиться при счёте.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на предметах и картинках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Первый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считает 3+4 и получает 7. Это простой способ быстро найти значение, если числа удобно складываются.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Другой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решает 10−3 и тоже получает 7. Здесь ответ появляется через вычитание, но значение остаётся тем же.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результат можно получить разными выражениями. Это удобно, когда нужно выбрать самый лёгкий пример для устного счёта.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значение можно получить по-разному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выражения нужно вычислить, а уже потом сравнивать. Пока не найдено значение, знак между ними ставить рано — математика не любит спешку.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выражения по их значениям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значения одинаковые, выражения равны. Например, после вычисления можно увидеть, что 2+5 и 8−1 дают один и тот же ответ.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первое значение больше, ставят знак больше. Если меньше — знак меньше. Важно сравнивать именно результаты вычисления, а не длину записи.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тренирует внимание и учит проверять себя. Иногда короткое выражение может оказаться больше длинного — у математики свои шутки.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626" y="1867952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1867952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567" y="1867952"/>
            <a:ext cx="445422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Дойти до круглого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9+6 сначала можно прибавить 1, чтобы получить 10, а потом ещё 5. Такой способ помогает считать быстро и без лишнего напряжения.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число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трудно прибавить сразу, его удобно разделить на части. Тогда один кусочек доводит до круглого числа, а второй прибавляется уже очень легко.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Вычитать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полезно двигаться маленькими шагами и помнить соседние числа. Так легче не потерять счёт и аккуратно дойти до правильного ответа.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приёмы устного счёта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сложения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слагаемые местами, сумма не изменится: 4+3 и 3+4 дают один и тот же ответ. Это удобно, когда одно число легче прибавить первым.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считать быстрее и спокойнее: можно выбрать порядок, который кажется проще именно тебе. Числа остаются теми же, меняется только их расположение.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 вычитанием это не работает: 7−2 и 2−7 — разные примеры с разными ответами. Значит, переместительное свойство относится только к сложению.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сочетательное свойство сложения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выбираем пару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примере три числа, удобно сначала сложить те, которые проще всего соединить. Так считать легче и меньше шансов запутаться.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прибавляем третье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суммы берём оставшееся число и прибавляем его. Например, в (2+3)+4 сначала получаем 5, затем добавляем 4.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сгруппировать числа иначе, получится тот же результат: 2+(3+4) тоже даёт 9. Меняется только путь к ответу, а не сам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выражения со скобками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один шаг и аккуратно найти значение выражения.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 текстовых задачах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Короткую запись задачи можно превратить в выражение, чтобы быстрее увидеть решение. Например, про 8 машинок и ещё 3 удобно записать как 8+3.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стало меньше, подходит вычитание. Когда было 9 карандашей и 2 взяли, запись 9−2 показывает действие короче, чем длинное объяснение.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помогает не терять числа и сразу видеть, что надо делать. Это как маленькая математическая подсказка: ясно, кратко и без 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ребята путают знаки, забывают про скобки или торопятся и считают только первое действие. Аккуратная запись и счёт по шагам помогают не сбиться.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не проверить ответ после вычисления. Если спокойно перечитать пример, можно заметить пропущенное число или неверный знак. Ошибка — это полезный сигнал.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ответ удобно проверить вычитанием: если 6+2=8, то 8−2=6. Совпадение показывает, что пример решён верно.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пример длиннее или в нём есть скобки. Она помогает заметить случайную ошибку раньше, чем она станет большой.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проверка идёт сложением: если 9−4=5, то 5+4=9. Так можно убедиться, что ничего не перепутано.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обратное действие даёт тот же исходный результат, значит вычисление выполнено правильно. Математика любит такие аккуратные совпадения.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помогает убедиться в вычислении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упростить выражение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выражение — значит сделать его удобнее для счёта, не меняя ответ. Запись остаётся верной, но считать становится легче и быстрее.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числа можно переставить или сгруппировать так, чтобы получить более удобную сумму. Например, 2+1+3 можно считать как 2+(1+3).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помогает выбирать короткий путь к ответу и меньше уставать от длинных вычислений. Это как сложить игрушки в аккуратную коробку.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от чтения к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выполнять вычисления по порядку и не пропускать важные детали.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6696" y="3169450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короткий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 простых записей вроде 5+2 или 9−4. Они помогают быстро вспомнить порядок действий и не перегружать голову.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99502" y="3169450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Считаем и сравниваем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решаем примеры со сложением, вычитанием и скобками: 3+3+1, 6+(2+1), 8−(3+2). После этого можно сравнить ответ с проверкой.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04935" y="3169450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себя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совпал при обратном действии, значит всё сделано верно. Такая тренировка делает счёт увереннее и спокойнее.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закрепления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становятся понятными, если идти по шагам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выражение, потом вычисляем его и обязательно проверяем ответ. Когда порядок действий ясен, считать становится проще, а математика — дружелюбнее и понятнее.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2026-05-20T15:56:27Z</dcterms:created>
  <dcterms:modified xsi:type="dcterms:W3CDTF">2026-05-20T15:56:27Z</dcterms:modified>
</cp:coreProperties>
</file>