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image" Target="../media/image-3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jpe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немецкие слова: приветствие, знакомство и рассказ о себе.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Tема 1. Das sind wir!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умеем и чему учимся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уже умеют слушать, повторять и работать в паре. Теперь эти навыки помогают говорить по-немецки: здороваться, называть своё имя, спрашивать имя друга и вежливо прощаться в знакомой школьной ситуации.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387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6264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91922" y="1845400"/>
            <a:ext cx="121688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54617"/>
            <a:ext cx="198300" cy="1762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Приветствия на немецком языке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Hallo!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простое дружеское приветствие для начала разговора. Оно короткое, легко запоминается и подходит, когда дети встречаются в классе или обращаются друг к другу во время игры.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Morgen!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говорят утром, когда день только начинается. Это вежливая форма приветствия, которая особенно уместна по дороге в школу и при входе в класс.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Guten Tag!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форма подходит днём и звучит спокойно и уважительно. Её удобно использовать при приветствии учителя, гостей урока и взрослых в школьной обстановке.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Tschüs!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легко и тепло прощаются с друзьями. Слово короткое, весёлое и очень удобное для конца урока, когда нужно уйти без лишних слов.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Auf Wiedersehen!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более вежливое прощание: «До свидания!». Его говорят, когда хотят попрощаться аккуратно и доброжелательно, особенно со взрослыми или учителем.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здороваются дети в немецком классе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 с приветствия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входят в класс, улыбаются и машут рукой друг другу. Кто-то говорит: Guten Morgen!, а кто-то отвечает: Hallo! Так утро сразу становится дружелюбным, а немецкие слова — живыми и понятными.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Приветствие меняется в течение дня
</a:t>
            </a:r>
            <a:pPr algn="l" indent="0" marL="0">
              <a:lnSpc>
                <a:spcPct val="115000"/>
              </a:lnSpc>
              <a:buNone/>
            </a:pPr>
            <a:r>
              <a:rPr lang="en-US" sz="6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урок уже идёт, звучит Guten Tag! Это удобное вежливое приветствие для дневного времени. Рядом на картинке можно увидеть часы и солнце: они подсказывают, что время дня помогает выбрать нужные слова.
</a:t>
            </a:r>
            <a:endParaRPr lang="en-US" sz="109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Прощание перед выходом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встречи дети говорят Tschüs! и улыбаются друг другу. Такое прощание звучит легко и тепло, будто маленькое дружеское «до встречи». Оно помогает закончить разговор спокойно и с хорошим настроением.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назвать себя по-немецки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представиться, достаточно сказать: Ich bin ... . Эта короткая фраза помогает назвать себя быстро и понятно, без длинных предложений. Например: Ich bin Lena.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использовать и другую модель: Mein Name ist ... . Она звучит чуть торжественнее, но тоже очень просто. Например: Mein Name ist Tom.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личные слова тоже важны: ich означает «я», а du — «ты». С них начинается знакомство, и ребёнку легче понять, кто говорит и к кому обращаются.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знакомство на уроке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простых реплик помогает детям уверенно начать разговор по-немецки.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Wie heißt du? и ответ Ich heiße ...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темы звучит так: Wie heißt du? — «Как тебя зовут?». Его легко узнать на уроке, в игре и при знакомстве с новым одноклассником.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строится ещё проще: Ich heiße ... . Достаточно подставить своё имя, например: Ich heiße Lena. Так ребёнок сразу может сказать о себе по-немецки.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потренировать короткие диалоги: Wie heißt du? — Ich heiße Tom. Wie heißt du? — Ich heiße Mia. Повторение помогает быстро запомнить вопрос и ответ.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2704218"/>
            <a:ext cx="4205700" cy="21685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68345" y="2704218"/>
            <a:ext cx="4205700" cy="216856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Имена на карточках и в классе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72857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с именем становится частью урока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лежит карточка с именем ребёнка, рядом — карандаш и наклейка. Учитель показывает на запись, а дети читают её вслух. Так имя можно не только услышать, но и увидеть, а потом аккуратно написать самому.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126925" y="1211200"/>
            <a:ext cx="3288600" cy="1218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Имя друга — первый знакомый текст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речевом облачке появляется фраза Ich heiße ... . Ребёнок находит свою карточку, произносит имя и слушает ответ друга. В этот момент немецкое слово перестаёт быть чужим и становится частью реального общения в классе.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763" y="3893254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418925" y="1206442"/>
            <a:ext cx="198300" cy="176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98319" y="3222750"/>
            <a:ext cx="170363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190475" y="2575086"/>
            <a:ext cx="194700" cy="194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про себя: имя, возраст, настроение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1225350" y="1484350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Ich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первое слово для рассказа о себе: «я». Оно помогает начать фразу спокойно и коротко, а потом назвать имя, возраст или настроение без лишних сложностей.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4899399" y="3698899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müde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хочется сказать, что ты устал, пригодится слово müde. Оно полезно в конце дня и показывает, что немецкий язык помогает говорить не только о радости, но и о настоящем самочувствии.
</a:t>
            </a:r>
            <a:endParaRPr lang="en-US" sz="1000" dirty="0"/>
          </a:p>
        </p:txBody>
      </p:sp>
      <p:sp>
        <p:nvSpPr>
          <p:cNvPr id="18" name="Text 4"/>
          <p:cNvSpPr txBox="1"/>
          <p:nvPr/>
        </p:nvSpPr>
        <p:spPr>
          <a:xfrm>
            <a:off x="5088550" y="102091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Name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Name связано с тем, как ребёнок представляется другим. С ним удобно строить фразы Ich bin ... и Mein Name ist ..., которые легко произнести в классе.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1453975" y="3046425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Jahre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помогает сказать возраст. В выражении Ich bin 8 Jahre alt ребёнок показывает, что уже умеет назвать себя и назвать цифру, а это очень нравится начинающим.
</a:t>
            </a:r>
            <a:endParaRPr lang="en-US" sz="1000" dirty="0"/>
          </a:p>
        </p:txBody>
      </p:sp>
      <p:sp>
        <p:nvSpPr>
          <p:cNvPr id="20" name="Text 6"/>
          <p:cNvSpPr txBox="1"/>
          <p:nvPr/>
        </p:nvSpPr>
        <p:spPr>
          <a:xfrm>
            <a:off x="5858300" y="2398761"/>
            <a:ext cx="21285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gut, froh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помогают рассказать о настроении: хорошо, радостно, весело. Их можно произнести вместе с улыбкой или показать жестом, если говорить пока немного страшновато.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Числа помогают сказать: Ich bin 8 Jahre alt или drei Freunde. Это уже маленький, но настоящий разговор по-немецки.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темы «Das sind wir!» для 2 класса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первых немецких чисел достаточно, чтобы назвать возраст и количество друзей.
</a:t>
            </a:r>
            <a:endParaRPr lang="en-US" sz="2327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Дружный класс говорит по-немецки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66870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 звучат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в круге слышат и повторяют короткие фразы без страха ошибиться. Hallo! и Tschüs! звучат легко, а улыбка помогает запомнить их быстрее.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912720"/>
            <a:ext cx="35682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общение в классе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таком уроке немецкий язык становится частью дружбы и игры. Ребёнок видит: спросить, ответить и попрощаться можно уже на первом занятии.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слова из темы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Schule, das Klassenzimmer, der Lehrer и die Lehrerin помогают ребёнку узнать людей и место, где проходит урок. Эти слова сразу связываются с привычной школьной жизнью.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185975" y="161675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Kind, das Buch и der Stift — самые понятные предметы и слова для младшего школьника. Их легко увидеть в классе, показать рукой и назвать по-немецки.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1911125" y="2864200"/>
            <a:ext cx="3701700" cy="10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словарь связан с реальными вещами, запоминание идёт легче. Ребёнок не просто слышит новое слово, а сразу понимает, к чему оно относится.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987838"/>
            <a:ext cx="4742400" cy="124117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31600" y="2309623"/>
            <a:ext cx="4742400" cy="124117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131600" y="3631406"/>
            <a:ext cx="4742400" cy="124117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предметы и школьные предметы вокруг нас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134900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на парте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парте лежит das Buch, и сразу понятно, о чём идёт речь. Рядом может лежать das Heft, а ребёнок показывает их и называет по-немецки. Так слово перестаёт быть чужим и становится знакомым, почти как сосед по парте.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2456688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Письменные принадлежности в руках
</a:t>
            </a:r>
            <a:pPr algn="l" indent="0" marL="0">
              <a:lnSpc>
                <a:spcPct val="115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Der Stift и der Radiergummi легко найти в пенале, поэтому они быстро запоминаются. Учитель показывает предмет, а дети повторяют слово и затем используют его в короткой фразе. Получается маленький, но очень полезный разговор.
</a:t>
            </a:r>
            <a:endParaRPr lang="en-US" sz="1067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3778475"/>
            <a:ext cx="3482400" cy="94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Классная доска как опора для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6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Die Tafel помогает связать немецкие слова с тем, что ребёнок видит каждый день на уроке. На доске можно написать новое слово, прочитать его вместе и тут же повторить. Так немецкий язык становится частью привычного школьного пространства.
</a:t>
            </a:r>
            <a:endParaRPr lang="en-US" sz="10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выучить новое немецкое слово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новое слово превращается в знакомое через слух, повторение, изображение и собственную речь.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192075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8064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655416" y="1845400"/>
            <a:ext cx="194700" cy="1947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59544" y="1863430"/>
            <a:ext cx="198300" cy="15864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на уроке немецкого языка
</a:t>
            </a:r>
            <a:endParaRPr lang="en-US" sz="2412" dirty="0"/>
          </a:p>
        </p:txBody>
      </p:sp>
      <p:sp>
        <p:nvSpPr>
          <p:cNvPr id="15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473550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Игра с мячом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Мяч летит от ученика к ученику, а вместе с ним — приветствие или имя. Такая игра помогает говорить быстро и без лишнего волнения.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219206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 с именами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Карточка подсказывает, как прочитать и назвать имя по-немецки. Дети сопоставляют звук, буквы и человека, с которым знакомятся.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3926266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приветствий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фразы удобно повторять хором, по цепочке или в паре. Ритм помогает запомнить слова, а класс звучит дружно и живо.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65361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нужной картинки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Нужно быстро найти изображение к слову и назвать его вслух. Игра развивает внимание и показывает, что слово имеет свой предметный смысл.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7359547" y="2225750"/>
            <a:ext cx="15126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Хоровое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вместе произносят новое слово, и оно уже не кажется таким страшным. Ошибаться в хоре намного легче, чем одному у доски.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2355119"/>
            <a:ext cx="9144000" cy="2786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604000" cy="5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помощники в изучении языка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Картинка, которая подсказывает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Карточки, картинки и стикеры помогают ребёнку увидеть слово, а не только услышать его. В 2 классе это особенно важно: так новое становится понятным и запоминается быстрее.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099100" y="1140967"/>
            <a:ext cx="37749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Предмет, который хочется назвать самому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трогает игрушку, показывает изображение или читает подпись, он соединяет действие и речь. Так слово легче переходит из учебника в живое общение.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можно сказать по теме Das sind wir!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умеет поздороваться и назвать себя: Hallo! Ich heiße ... . Это короткое начало разговора, которое уже звучит по-настоящему по-немецки.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может спросить имя друга и ответить на вопрос: Wie heißt du? — Ich heiße ... . Такой мини-диалог удобно произносить в паре на уроке.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теме добавляется простое прощание и фраза о возрасте: Tschüs! Ich bin ... Jahre alt. Несколько слов уже складываются в маленькую беседу.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первых немецких слов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важно почувствовать успех уже на первом шаге. Когда слово удалось произнести самому, появляется смелость пробовать ещё раз — и ещё немного, как настоящий языковой чемпион.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слова немецкого языка похожи на маленькие победы: они короткие, звучные и сразу понятные. Hallo!, Tschüs! и Ich heiße ... можно читать, слышать и говорить с улыбкой.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тему полезной для второклассников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начинается с самых знакомых ситуаций: встретиться, поздороваться, назвать имя. Ребёнок не теряется, потому что слова нужны прямо сейчас, в классе и рядом с друзьями.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здесь очень короткие, поэтому их легко повторять без перегрузки. Ученик быстро слышит результат: сказал по-немецки — и его поняли.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обстановка делает язык наглядным и близким. Книга, карандаш, имя и приветствие становятся не абстракцией, а частью обычного урока.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несколько слов дают ощущение, что немецкий язык доступен. А это лучший старт: спокойно, понятно и с интересом двигаться дальше.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75" y="3266883"/>
            <a:ext cx="9144000" cy="187523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29350" y="1447161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Das sind wir! — первые шаги в немецком языке
</a:t>
            </a:r>
            <a:endParaRPr lang="en-US" sz="2912" dirty="0"/>
          </a:p>
        </p:txBody>
      </p:sp>
      <p:sp>
        <p:nvSpPr>
          <p:cNvPr id="7" name="Text 1"/>
          <p:cNvSpPr txBox="1"/>
          <p:nvPr/>
        </p:nvSpPr>
        <p:spPr>
          <a:xfrm>
            <a:off x="2871525" y="2413475"/>
            <a:ext cx="3401100" cy="74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что немецкий язык можно начать с простых и нужных слов. Hallo!, Ich heiße ... и Tschüs! помогают детям уверенно говорить, знакомиться и радоваться первому успеху.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2026-05-25T01:33:01Z</dcterms:created>
  <dcterms:modified xsi:type="dcterms:W3CDTF">2026-05-25T01:33:01Z</dcterms:modified>
</cp:coreProperties>
</file>