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февраля — День защитника Отечества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 смелости, заботе и любви к Родине.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появился День защитника Отечества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праздника началась в 1918 году, когда появилась Красная армия. Со временем дата стала днём уважения к военным, ветеранам и всем, кто защищает людей и мирную жизнь.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1918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стал отправной точкой истории праздника и напомнил о защите страны и мира.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связана с появлением Красной армии и стала символом памяти, благодарности и уважения к защитникам.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праздника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695326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Российский флаг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цвета флага часто появляются на открытках, плакатах и школьных стенгазетах. Они напоминают о стране, её истории и общем уважении к тем, кто её защищает.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2311374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и салют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Звезда и праздничный салют создают торжественное настроение. Эти образы связывают праздник с доблестью, победами и радостью мирной жизни, когда можно спокойно улыбаться.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543471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 мира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Голубь на открытках напоминает, что главная ценность — не война, а мир. Такой символ особенно понятен детям: защищать значит беречь спокойствие семьи и друзей.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3927422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форма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сразу подсказывает, что речь идёт о службе и дисциплине. На детских рисунках она помогает показать героя как человека, который умеет быть собранным и ответственным.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7159519" y="2920790"/>
            <a:ext cx="1492868" cy="28227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Георгиевская лента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Георгиевская лента часто используется в памятных оформлении и поздравлениях. Она связана с памятью о подвигах, уважением к истории и благодарностью людям, которые защищали страну.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поздравляют 23 февраля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Военных и ветеранов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первую очередь поздравляют тех, кто служит или служил в армии. Это знак уважения к их труду, дисциплине и готовности защищать людей, страну и спокойную жизнь.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Пап, дедушек и братьев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семьях поздравляют близких мужчин, потому что они тоже помогают, поддерживают и подают пример. Для детей это тёплый повод сказать спасибо самым родным защитникам.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Мальчиков в 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классах 23 февраля часто становится днём добрых пожеланий для мальчиков. Такая традиция помогает создать праздничное настроение, но не отменяет главного смысла даты.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Всех, кто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относится и к людям мирных профессий, которые защищают других: спасателям, врачам, связистам, инженерам. Главное здесь — уважение к тем, кто бережёт безопасность.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проходит праздник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знания, творчество и добрые дела соединяются в школьных и семейных традициях.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327" y="2145622"/>
            <a:ext cx="554400" cy="49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001" y="2162375"/>
            <a:ext cx="554400" cy="49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России в простых словах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страны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стоит на страже границ и безопасности людей. Она помогает сохранять мир и готова действовать там, где нужна защита, порядок и уверенность.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Воздушно-космические силы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Лётчики и специалисты ВКС следят за небом и космосом, помогают вовремя заметить опасность. Их работа требует точности, смелости и очень хорошей подготовки.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Военно-морской флот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Моряки служат на кораблях и подводных лодках. Их задача — охранять морские рубежи, выполнять специальные задачи и работать в команде даже при сложной погоде.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карта ведёт к цели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Офицер и связист часто работают с картой, приборами и рацией. Они должны быстро понимать обстановку и передавать точные сведения. Без этого большая команда не сможет действовать слаженно и уверенно.
</a:t>
            </a:r>
            <a:endParaRPr lang="en-US" sz="1319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нужен самолёт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Лётчик поднимает самолёт в небо и внимательно следит за маршрутом. Ему важно сохранять спокойствие, выполнять команды и заботиться о безопасности. Такая работа требует смелости и очень точных движений.
</a:t>
            </a:r>
            <a:endParaRPr lang="en-US" sz="1319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9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Моряк, врач и спасатель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3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Моряк несёт службу на корабле, врач помогает тем, кто нуждается в помощи, а спасатель приходит туда, где людям трудно. У каждого своя форма, свои инструменты и одно общее дело — защищать и поддерживать.
</a:t>
            </a:r>
            <a:endParaRPr lang="en-US" sz="1319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защитников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392" y="2367705"/>
            <a:ext cx="3017230" cy="35513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героях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3981450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мемориалы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памятников люди вспоминают тех, кто защищал страну, и приносят цветы. Такие места помогают остановиться, подумать и сказать тихое, но очень важное спасибо.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5863097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музеях и книгах сохраняются истории о подвигах, жизни солдат и судьбах семей. Благодаря им дети узнают, что память о героях можно беречь каждый день.
</a:t>
            </a:r>
            <a:endParaRPr lang="en-US" sz="1500" dirty="0"/>
          </a:p>
        </p:txBody>
      </p:sp>
      <p:sp>
        <p:nvSpPr>
          <p:cNvPr id="14" name="Text 4"/>
          <p:cNvSpPr txBox="1"/>
          <p:nvPr/>
        </p:nvSpPr>
        <p:spPr>
          <a:xfrm>
            <a:off x="7744744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рассказы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самые важные истории живут в семье: в фотоальбомах, письмах и рассказах старших. Они делают праздник ближе и понятнее, потому что связаны с родными людьми.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9626392" y="2899699"/>
            <a:ext cx="1692687" cy="28030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Ветераны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уважение в этот день выражают ветеранам и участникам Великой Отечественной войны. Их жизнь напоминает, какой высокой ценой даются мир и свобода.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бывает настоящий защитник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Сильный, но добрый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Настоящий защитник умеет быть твёрдым, но не грубым. Он защищает слабых, не обижает других и понимает, что сила нужна для добра, а не для ссоры.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Честный и надёжный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Ему можно доверять: он держит слово, не хитрит и не подводит команду. Честность помогает сохранять уважение дома, в школе и среди друзей.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к людям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Защитник замечает, кому нужна помощь, и старается поддержать вовремя. Это важно в любой ситуации: на уроке, во дворе, в игре или в походе.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и собранный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Выдержка помогает не растеряться, если что-то пошло не по плану. Такой человек умеет слушать, думать и действовать аккуратно — почти как настоящий супергерой, только без плаща.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1475" y="2078428"/>
            <a:ext cx="3397500" cy="27372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1200" y="2078378"/>
            <a:ext cx="3397500" cy="27372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49800" y="2078378"/>
            <a:ext cx="3397500" cy="2737244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февраля в школе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79790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Классный час о защитниках
</a:t>
            </a:r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классном часе учитель рассказывает, почему 23 февраля важно для страны и семей. Ребята слушают истории о смелости, задают вопросы и делятся своими мыслями. В классе становится тихо и очень внимательно.
</a:t>
            </a:r>
            <a:endParaRPr lang="en-US" sz="1092" dirty="0"/>
          </a:p>
        </p:txBody>
      </p:sp>
      <p:sp>
        <p:nvSpPr>
          <p:cNvPr id="12" name="Text 3"/>
          <p:cNvSpPr txBox="1"/>
          <p:nvPr/>
        </p:nvSpPr>
        <p:spPr>
          <a:xfrm>
            <a:off x="4446175" y="5030863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Творческая мастерская
</a:t>
            </a:r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беседы дети делают открытки, флажки и маленькие поделки для пап, дедушек и братьев. На столах лежат цветная бумага, клей, карандаши и блёстки. Работы получаются яркими, как маленький праздничный салют.
</a:t>
            </a:r>
            <a:endParaRPr lang="en-US" sz="1078" dirty="0"/>
          </a:p>
        </p:txBody>
      </p:sp>
      <p:sp>
        <p:nvSpPr>
          <p:cNvPr id="13" name="Text 4"/>
          <p:cNvSpPr txBox="1"/>
          <p:nvPr/>
        </p:nvSpPr>
        <p:spPr>
          <a:xfrm>
            <a:off x="8094450" y="5030850"/>
            <a:ext cx="3296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школьном зале
</a:t>
            </a:r>
            <a:pPr algn="l" indent="0" marL="0">
              <a:lnSpc>
                <a:spcPct val="100000"/>
              </a:lnSpc>
              <a:buNone/>
            </a:pPr>
            <a:r>
              <a:rPr lang="en-US" sz="10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концерта звучат стихи, песни и тёплые поздравления. Кто-то читает, кто-то показывает рисунок, а кто-то улыбается с места поддержки. Так школьный праздник превращается в добрую командную работу.
</a:t>
            </a:r>
            <a:endParaRPr lang="en-US" sz="109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сделать поздравление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простых шагов для детского поздравления дома или в школе.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5625" y="2134249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38324" y="2134249"/>
            <a:ext cx="623363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65654" y="2134249"/>
            <a:ext cx="62336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687865" y="2157859"/>
            <a:ext cx="633600" cy="50688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15195" y="2157859"/>
            <a:ext cx="633600" cy="50688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техника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70587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
</a:t>
            </a:r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Танк защищает людей и помогает выполнять сложные задачи на земле. У него мощная броня и крепкие гусеницы, поэтому он может двигаться там, где обычной машине трудно проехать.
</a:t>
            </a:r>
            <a:endParaRPr lang="en-US" sz="1555" dirty="0"/>
          </a:p>
        </p:txBody>
      </p:sp>
      <p:sp>
        <p:nvSpPr>
          <p:cNvPr id="16" name="Text 3"/>
          <p:cNvSpPr txBox="1"/>
          <p:nvPr/>
        </p:nvSpPr>
        <p:spPr>
          <a:xfrm>
            <a:off x="303320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Самолёт
</a:t>
            </a:r>
            <a:pPr algn="l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самолёт быстро поднимается в небо и помогает охранять воздушное пространство. Он наблюдает, передаёт важные сведения и поддерживает порядок, как внимательный сторож над облаками.
</a:t>
            </a:r>
            <a:endParaRPr lang="en-US" sz="1350" dirty="0"/>
          </a:p>
        </p:txBody>
      </p:sp>
      <p:sp>
        <p:nvSpPr>
          <p:cNvPr id="17" name="Text 4"/>
          <p:cNvSpPr txBox="1"/>
          <p:nvPr/>
        </p:nvSpPr>
        <p:spPr>
          <a:xfrm>
            <a:off x="536053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
</a:t>
            </a:r>
            <a:pPr algn="l" indent="0" marL="0">
              <a:lnSpc>
                <a:spcPct val="100000"/>
              </a:lnSpc>
              <a:buNone/>
            </a:pPr>
            <a:r>
              <a:rPr lang="en-US" sz="15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Корабль служит на море и помогает защищать морские границы страны. Он может перевозить людей, оборудование и выполнять разные задачи, работая в большой команде с другими судами.
</a:t>
            </a:r>
            <a:endParaRPr lang="en-US" sz="1505" dirty="0"/>
          </a:p>
        </p:txBody>
      </p:sp>
      <p:sp>
        <p:nvSpPr>
          <p:cNvPr id="18" name="Text 5"/>
          <p:cNvSpPr txBox="1"/>
          <p:nvPr/>
        </p:nvSpPr>
        <p:spPr>
          <a:xfrm>
            <a:off x="768786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5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Вертолёт
</a:t>
            </a:r>
            <a:pPr algn="l" indent="0" marL="0">
              <a:lnSpc>
                <a:spcPct val="100000"/>
              </a:lnSpc>
              <a:buNone/>
            </a:pPr>
            <a:r>
              <a:rPr lang="en-US" sz="14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Вертолёт умеет подниматься почти на месте и садиться в трудных местах. Он помогает искать людей, доставлять помощь и быстро реагировать, когда нужно действовать без промедления.
</a:t>
            </a:r>
            <a:endParaRPr lang="en-US" sz="1456" dirty="0"/>
          </a:p>
        </p:txBody>
      </p:sp>
      <p:sp>
        <p:nvSpPr>
          <p:cNvPr id="19" name="Text 6"/>
          <p:cNvSpPr txBox="1"/>
          <p:nvPr/>
        </p:nvSpPr>
        <p:spPr>
          <a:xfrm>
            <a:off x="1001519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Бронемашина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Бронемашина нужна там, где важны защита и надёжность. Она помогает перевозить людей и технику, а ещё поддерживает работу разных служб в непростых условиях, словно прочный помощник на колёсах.
</a:t>
            </a:r>
            <a:endParaRPr lang="en-US" sz="136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60050" y="2403758"/>
            <a:ext cx="2840688" cy="34021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Памятные места и добрые традиции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05657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Возложение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мемориалов и памятников люди оставляют цветы как знак памяти и благодарности. Этот простой жест помогает почтить тех, кто защищал Родину и не вернулся домой.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5731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Минута тишины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минуты молчания все на несколько мгновений замирают. Так люди вспоминают героев, думают о мире и показывают уважение без лишних слов.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65803" y="3165622"/>
            <a:ext cx="2382588" cy="22653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Вечный огонь напоминает, что память о подвиге не угасает. Рядом часто стоят караул, памятник и цветы, а место становится особенно торжественным и тихим.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традиции праздника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дома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начинается с улыбок, поздравлений и маленьких сюрпризов. Дети готовят открытки, рисунки или поделки, чтобы порадовать папу, дедушку или брата.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вечер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звучат добрые слова, шутки и пожелания здоровья. Подарки могут быть простыми, но сделанными с душой, а это всегда особенно приятно.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Тёплая память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семьях вспоминают родственников, служивших в армии, рассматривают фотографии и рассказывают истории. Так праздник соединяет поколения и укрепляет семейные традиции.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факты о 23 февраля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названий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менял названия несколько раз: День Красной армии, День Советской армии и Военно-морского флота, а затем День защитника Отечества. Смысл даты со временем стал шире.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Февральская дата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февраля — одна из самых известных дат в российском календаре. Её хорошо помнят и взрослые, и дети, потому что она связана с историей, семейными поздравлениями и школьными праздниками.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уважение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праздник напоминает не только об армии, но и о людях, которые защищают других, помогают в трудную минуту и берегут мир. Это делает дату особенно доброй и важной.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для всех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часто поздравляют мальчиков и мужчин, главный смысл дня не зависит от возраста. Он говорит о благодарности, ответственности и уважении к тем, кто готов прийти на помощь.
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4838" y="4349724"/>
            <a:ext cx="10982325" cy="142641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написать в открытке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7636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Доброе 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простого обращения: «Дорогой папа», «Любимый дедушка» или «Уважаемый учитель». Такие слова сразу делают поздравление тёплым и личным.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2965632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Хорошие пожелания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Пожелайте здоровья, радости, удачи и мирного неба. Для открытки подойдут короткие фразы, которые легко прочитать и приятно услышать.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44052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благодарности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написать, за что вы благодарны: за помощь, заботу, терпение или поддержку. Даже одно искреннее предложение делает поздравление очень ценным.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7322471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Красивое оформление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Добавьте звезду, флаг, салют или аккуратный рисунок. Небольшая аппликация или яркий карандашный штрих превращают открытку в настоящий подарок.
</a:t>
            </a:r>
            <a:endParaRPr lang="en-US" sz="1100" dirty="0"/>
          </a:p>
        </p:txBody>
      </p:sp>
      <p:sp>
        <p:nvSpPr>
          <p:cNvPr id="16" name="Text 6"/>
          <p:cNvSpPr txBox="1"/>
          <p:nvPr/>
        </p:nvSpPr>
        <p:spPr>
          <a:xfrm>
            <a:off x="9500890" y="3006553"/>
            <a:ext cx="1875783" cy="122084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Тёплое завершение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подпишите своё имя и, если хочется, добавьте сердечко или смайлик. Так поздравление станет законченным и особенно милым.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праздник важен и для детей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Забота о младших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тоже может быть защитником, если помогает младшим, делится игрушками и не оставляет друга в беде. Такая забота делает мир вокруг спокойнее и добрее.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правилам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правила на улице, в школе и дома — тоже важное дело. Так дети учатся ответственности и показывают, что умеют беречь себя и других.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без ссор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не дразниться, мириться и слушать собеседника помогает избежать обид. Настоящая смелость часто начинается с доброго слова и готовности уступить.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не мусорить, беречь деревья и кормить птиц зимой, дети тоже защищают свой маленький мир. Это простые поступки, но они очень важны.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идея праздника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праздника раскрывается через память, уважение, благодарность и добрые дела.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23 февраля — это день благодарности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праздник напоминает о героях, заботе и мире. Он учит уважать защитников, ценить семью и каждый день делать маленькие добрые дела, чтобы вокруг становилось спокойнее и теплее.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2026-05-25T21:06:26Z</dcterms:created>
  <dcterms:modified xsi:type="dcterms:W3CDTF">2026-05-25T21:06:26Z</dcterms:modified>
</cp:coreProperties>
</file>