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материальная культура в изменяющемся мире: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— ключ к пониманию изменений в жизни и привычках подростков.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охватывает вещи, помогающие людям в ежедневной жизни. Современный мир ускоряет изменения из-за технологий и глобальных связей между народами.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и повседневность: что изменяется?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материальной культуры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обувь — отражение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включает одежду и обувь, которые не только защищают но и показывают уровень развития общества. Новые материалы и технологии делают их удобнее и доступнее.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 бытовая техника: комфорт и функциональность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 техника создают условия для удобной жизни. Их дизайн и функции постоянно обновляются, облегчая домашние дела и экономя время.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как часть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передвижения и общения помогают людям взаимодействовать и расширять горизонты. Современный транспорт и гаджеты влияют на стиль жизни и повседневные привычки.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стиральной машины в 1950-е значительно сократило время домашних обязанностей. Это позволило женщинам заниматься профессией или хобби, меняя социальные роли.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Стиральная машина: освобождение времени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холодильников изменило способы сохранности еды, повысило безопасность питания и разнообразило рацион. Это улучшило здоровье и качество жизни семей.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Холодильник: новая эра хранения продуктов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бытовых изобретений на повседневность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современные данные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производстве, освещении и бытовых условиях показывают сдвиги в жизни людей за два столетия.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массовое производство ускорили и упростили повседневные дела, расширив выбор и доступность.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быту: сравнение XIX и XXI веков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семейный ужин был обязательным и значимым событием с традиционной сервировкой. Сегодня подростки часто питаются отдельно, используя гаджеты во время еды.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мобильных устройств изменило формат общения в семье, сократив совместное время. Это сказывается на сохранении традиций и качестве отношений.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семейных и личных ритуалов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пластика и синтетики сделало вещи более лёгкими, прочными и доступными. Это изменило внешний вид привычных предметов и повысило их удобство в использовании.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способствовали снижению стоимости производства и разнообразию продуктов. Это позволяет массовому потребителю иметь качественные и стильные вещи по доступной цене.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новых материалов на быт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цифровых технологий, 2024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проникновения смартфонов меняет досуг и коммуникации, расширяя учебные возможности.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доступности гаджетов меняет образы жизни, формируя новые модели общения и развлечений для подростков.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гаджеты: новые способы проведения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кухни и приготовление пищи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устройства и технологии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микроволновки, мультиварки и умные холодильники уменьшают время приготовления, предоставляют возможности для новых блюд и упрощают уход за кухней.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кухонные приборы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кухня была оснащена печами, самоварами и простой посудой, ограничивающей скорость и удобство готовки. Эти предметы задавали традиционный ритм быта.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и 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мебель, техника и одежда были стандартизированы и массово производились, что создавалось единый образ жизни и обеспечивало доступность товаров.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оснащённости городских квартир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1970-х по 1980-е годы большинство городских семей получили технику, такую как телевизоры «Рекорд» и холодильники «ЗИЛ», что повысило удобство быта.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быта в XX веке: советский опыт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индивидуализации быта в постсоветской России
</a:t>
            </a:r>
            <a:endParaRPr lang="en-US" sz="217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стилей интерьера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1990-х годов в российских домах появилось множество разных стилей оформления — от классики до минимализма. Появилась возможность выбирать мебель и технику согласно личным предпочтениям и финансовым возможностям.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импортных товаров на 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Импортная мебель и бытовая техника из Европы и Азии сделали быт более комфортным и индивидуальным. Люди стали создавать уникальные пространства, отражающие их вкус и образ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исследования, 2023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активно пользуются разными мессенджерами, что меняет их стиль общения и формирует новые социальные навыки.
</a:t>
            </a:r>
            <a:pPr algn="l" indent="0" marL="0">
              <a:lnSpc>
                <a:spcPct val="15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коммуникации способствует развитию онлайн-культуры и увеличивает потребность в быстрых, удобных устройствах для связи.
</a:t>
            </a:r>
            <a:endParaRPr lang="en-US" sz="1267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 коммуникации: цифровая среда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новые привычки потребления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молодежь активно поддерживает использование многоразовых товаров и отказ от пластика. Раздельный сбор мусора становится более распространенным в городах России.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все чаще участвуют в экологических движениях, таких как Zero Waste, что влияет на выбор предметов быта и формирование новых ответственных привычек.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в повседневных традициях и праздниках
</a:t>
            </a:r>
            <a:endParaRPr lang="en-US" sz="196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праздникам традиционно украшают дома гирляндами и игрушками, при этом современные технологии позволяют управлять освещением с помощью смартфонов.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часто включают гаджеты, которые сочетают в себе традиционные и новые элементы, создавая уникальные семейные праздники и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H&amp;M и Zara предлагают доступную одежду, что помогает подросткам экспериментировать с внешностью. Быстрая мода позволяет менять гардероб часто и следовать трендам.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мода и подростковый стиль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блогеры влияют на предпочтения подростков, задавая новые стандарты и вдохновляя на создание индивидуального образа через социальные сети.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блогеров в выборе одежды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 стиль спортивной одежды делают её популярной среди молодежи, помогая выделяться и формировать собственный стиль в повседневной жизни.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и уличная одежда как способ самовыражения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 внешность: влияние материальной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в учебе и развитии подростка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устройства в обучении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Планшеты и ноутбуки стали обязательной частью учебного процесса для большинства российских школьников. Они расширяют возможности для самостоятельного и дистанционного обучения.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мебель и спортивные аксессуары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 разработанная мебель и спортивная одежда способствуют комфорту и здоровью подростков, поддерживая активный и продуктивный образ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Велосипеды, электросамокаты и скейтборды занимают важное место в городском транспорте подростков, предоставляя свободу и удобство передвижения.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средств передвижения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специальные зоны для активного отдыха, а услуги каршеринга делают транспорт более доступным, формируя современный городской образ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Урбанистические парки и каршеринг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город: новые объекты городской среды
</a:t>
            </a:r>
            <a:endParaRPr lang="en-US" sz="23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ассистенты и умные лампы помогают подросткам управлять домом с помощью голоса, упрощая ежедневные задачи и повышая комфорт.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Роботы-пылесосы и фитнес-браслеты способствуют автоматизации домашней рутины и контролю за здоровьем, делая повседневность более технологичной и удобной.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«умного дома» в повседневной жизни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материальной культуры на профессии будущего
</a:t>
            </a:r>
            <a:endParaRPr lang="en-US" sz="221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профессии, связанные с цифровыми технологиями и медиа, привлекают подростков, что связано с повсеместным распространением гаджетов и интернета.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Возросший интерес к IT и творческим специальностям отражает влияние современной материальной культуры на формирование карьеры молодых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формирует образ жизни и мышление нового поколения. Важно сочетать технологические новшества с сохранением культурных традиций для гармоничного развития личности.
</a:t>
            </a:r>
            <a:endParaRPr lang="en-US" sz="712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инноваций и традиций — вызов современности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2026-05-10T18:08:55Z</dcterms:created>
  <dcterms:modified xsi:type="dcterms:W3CDTF">2026-05-10T18:08:55Z</dcterms:modified>
</cp:coreProperties>
</file>