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jpe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 7 классе: фигуры, углы и первые доказательства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Фигуры, углы и доказательства шаг за шагом.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изучают геометрию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объясняет форму предметов, помогает строить чертежи, измерять расстояния и находить неизвестные элементы фигур. Эти знания нужны не только на уроках, но и в архитектуре, инженерии, дизайне и картографии.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789650"/>
            <a:ext cx="271200" cy="27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100596"/>
            <a:ext cx="271200" cy="2169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геометрические понятия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обозначает место на чертеже и записывается заглавной латинской буквой. Она не имеет размеров, но служит основой для построения всех остальных фигур и обозначений.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Прямая, луч и отрезок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продолжается в обе стороны бесконечно, луч имеет начало и одно направление, а отрезок ограничен двумя концами. Именно по этим признакам их различают на рисунке.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длины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Длину отрезка измеряют в миллиметрах, сантиметрах или метрах. Два отрезка считают равными, если их длины совпадают, даже если на чертеже они выглядят по-разному.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важны подписи точек, правильные знаки равенства и принадлежности, а также точный чертёж. Ошибка в обозначении часто приводит к неверному выводу.
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Отрезок, луч и прямая на чертеже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17961" y="1776230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
</a:t>
            </a:r>
            <a:pPr algn="l" indent="0" marL="0">
              <a:lnSpc>
                <a:spcPct val="115000"/>
              </a:lnSpc>
              <a:buNone/>
            </a:pPr>
            <a:r>
              <a:rPr lang="en-US" sz="3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Прямую изображают длинной линией со стрелками по краям. Она не имеет начала и конца, поэтому на рисунке показывают лишь часть, по которой удобно изучать её свойства.
</a:t>
            </a:r>
            <a:endParaRPr lang="en-US" sz="1254" dirty="0"/>
          </a:p>
        </p:txBody>
      </p:sp>
      <p:sp>
        <p:nvSpPr>
          <p:cNvPr id="11" name="Text 3"/>
          <p:cNvSpPr txBox="1"/>
          <p:nvPr/>
        </p:nvSpPr>
        <p:spPr>
          <a:xfrm>
            <a:off x="417961" y="2775297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
</a:t>
            </a:r>
            <a:pPr algn="l" indent="0" marL="0">
              <a:lnSpc>
                <a:spcPct val="115000"/>
              </a:lnSpc>
              <a:buNone/>
            </a:pPr>
            <a:r>
              <a:rPr lang="en-US" sz="3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начинается в одной точке и продолжается в одном направлении. На чертеже его удобно отмечать одной стрелкой, чтобы сразу видеть, где находится начало и куда направлено движение.
</a:t>
            </a:r>
            <a:endParaRPr lang="en-US" sz="1149" dirty="0"/>
          </a:p>
        </p:txBody>
      </p:sp>
      <p:sp>
        <p:nvSpPr>
          <p:cNvPr id="12" name="Text 4"/>
          <p:cNvSpPr txBox="1"/>
          <p:nvPr/>
        </p:nvSpPr>
        <p:spPr>
          <a:xfrm>
            <a:off x="417961" y="3774360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ограничен двумя точками, поэтому его можно измерить. Если на рисунке подписать A и B и указать AB = 5 см, смысл чертежа становится точным и понятным.
</a:t>
            </a:r>
            <a:endParaRPr lang="en-US" sz="126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решают геометрическую задачу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 потерять данные и оформить рассуждение без пропусков.
</a:t>
            </a:r>
            <a:endParaRPr lang="en-US" sz="9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увеличения угла меняется его вид, а граница в 90° особенно важна для построений и проверки чертежей.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 и их градусные меры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чёткие границы между видами углов: меньше 90°, ровно 90°, между 90° и 180°, либо 180°.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и вертикальные углы
</a:t>
            </a:r>
            <a:endParaRPr lang="en-US" sz="2646" dirty="0"/>
          </a:p>
        </p:txBody>
      </p:sp>
      <p:sp>
        <p:nvSpPr>
          <p:cNvPr id="11" name="Text 2"/>
          <p:cNvSpPr txBox="1"/>
          <p:nvPr/>
        </p:nvSpPr>
        <p:spPr>
          <a:xfrm>
            <a:off x="1193050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имеют общую сторону, а две другие стороны образуют прямую линию. Поэтому их сумма всегда равна 180°, что удобно при нахождении неизвестного угла.
</a:t>
            </a:r>
            <a:endParaRPr lang="en-US" sz="1062" dirty="0"/>
          </a:p>
        </p:txBody>
      </p:sp>
      <p:sp>
        <p:nvSpPr>
          <p:cNvPr id="12" name="Text 3"/>
          <p:cNvSpPr txBox="1"/>
          <p:nvPr/>
        </p:nvSpPr>
        <p:spPr>
          <a:xfrm>
            <a:off x="3795705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появляются при пересечении двух прямых и лежат напротив друг друга. Они равны, даже если на рисунке выглядят совсем по-разному.
</a:t>
            </a:r>
            <a:endParaRPr lang="en-US" sz="1062" dirty="0"/>
          </a:p>
        </p:txBody>
      </p:sp>
      <p:sp>
        <p:nvSpPr>
          <p:cNvPr id="13" name="Text 4"/>
          <p:cNvSpPr txBox="1"/>
          <p:nvPr/>
        </p:nvSpPr>
        <p:spPr>
          <a:xfrm>
            <a:off x="6398356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применять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из смежных углов равен 70°, второй сразу находится вычитанием из 180° и равен 110°. Такие приёмы часто сокращают решение задачи до одного шага.
</a:t>
            </a:r>
            <a:endParaRPr lang="en-US" sz="106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5642"/>
            <a:ext cx="4000500" cy="15943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сравнить определения и признаки базовых понятий, которые встречаются в задачах 7 класса.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основных линий и углов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объекта есть точное определение и своё обозначение, поэтому в решении важно не смешивать похожие фигуры.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треугольник так важен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43275" y="186661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состоит из трёх сторон, трёх углов и трёх вершин. Это самая простая замкнутая фигура, на которой удобно учиться рассуждать и делать первые доказательства.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0875" y="28990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сумма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 любого треугольника равна 180°. Благодаря этому свойству можно находить неизвестный угол, если известны два других, и проверять правильность чертежа.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43275" y="395146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бывают равносторонними, равнобедренными и разносторонними. По углам их делят на остроугольные, прямоугольные и тупоугольные, поэтому одна фигура даёт много вариантов для изучения.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14842" y="41323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доказательств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задачи в 7 классе строятся именно на треугольниках. Через них удобно сравнивать стороны, углы и отношения между частями рисунка, не теряя логики рассуждения.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треугольников и их признаки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Равносторонний: всё одинаково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равностороннего треугольника все три стороны равны, а значит, равны и его углы. Каждый из них составляет 60°, поэтому фигура выглядит особенно симметричной и аккуратной. Такой треугольник часто используют в заданиях на сравнение и построение.
</a:t>
            </a:r>
            <a:endParaRPr lang="en-US" sz="1131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Равнобедренный: две равные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равнобедренного треугольника две стороны одинаковы, а углы при основании тоже равны. Это свойство помогает быстро находить неизвестный угол, если известен соседний. На чертеже такая фигура выглядит устойчивой и часто встречается в задачах на доказательство.
</a:t>
            </a:r>
            <a:endParaRPr lang="en-US" sz="111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Прямоугольный: угол 90°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один угол равен 90°, а сторона напротив него называется гипотенузой. Две другие стороны образуют прямой угол и называются катетами. Такой треугольник особенно важен для измерений и построений, где нужен точный прямой угол.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угол увеличивается, остальные должны измениться так, чтобы сумма трёх углов оставалась неизменной.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треугольника и примеры вычислений
</a:t>
            </a:r>
            <a:endParaRPr lang="en-US" sz="2602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сумма равна 180°, значит, это свойство подходит для проверки и нахождения неизвестного угла.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класса.
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1701" y="1503975"/>
            <a:ext cx="3640200" cy="25381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треугольников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51737" y="1958563"/>
            <a:ext cx="4184100" cy="771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при наложении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треугольника считают равными, если при наложении они полностью совпадают. Тогда каждая сторона и каждый угол одной фигуры соответствуют элементам другой.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51737" y="2861912"/>
            <a:ext cx="4184100" cy="771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переносится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равенства сразу следует равенство всех соответствующих сторон и углов. Это позволяет переносить найденные свойства на второй треугольник без новых измерений.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51737" y="3765262"/>
            <a:ext cx="4184100" cy="771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равенства помогает доказывать симметрию, находить неизвестные элементы и строить строгие рассуждения в задачах, где одного чертежа недостаточно.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применяют признаки равенства треугольников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выбора признака и вывода в школьных доказательствах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углов рассматривают при этом построении.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класса.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секущей удобно сравнивать именно эти группы углов: по ним быстро находят равенства и суммы, необходимые для решения задач.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угла и треугольника с помощью циркуля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без догадок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проводят дугу из вершины угла, затем из точек пересечения строят ещё две дуги одинакового радиуса. Линия через вершину и точку их пересечения делит угол на две равные части.
</a:t>
            </a:r>
            <a:endParaRPr lang="en-US" sz="1105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отрезка по шагам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Циркулем откладывают одинаковые дуги от обоих концов отрезка. Точки пересечения соединяют, и полученная прямая помогает найти середину, не измеряя отрезок линейкой по середине.
</a:t>
            </a:r>
            <a:endParaRPr lang="en-US" sz="1105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по трём сторонам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строят одну сторону, затем из её концов проводят дуги с радиусами, равными двум другим сторонам. Точка пересечения дуг задаёт третью вершину и завершает построение.
</a:t>
            </a:r>
            <a:endParaRPr lang="en-US" sz="110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324838"/>
            <a:ext cx="4039800" cy="190702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где чаще всего теряется точность при решении и оформлении.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геометрических задачах
</a:t>
            </a:r>
            <a:endParaRPr lang="en-US" sz="2982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не с вычислениями, а с невнимательным чертежом и неверной записью условий.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задания по геометрии 7 класса.
</a:t>
            </a:r>
            <a:endParaRPr lang="en-US" sz="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4016" y="2209826"/>
            <a:ext cx="216225" cy="288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886203"/>
            <a:ext cx="274800" cy="27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71244"/>
            <a:ext cx="274800" cy="244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41020"/>
            <a:ext cx="274800" cy="2442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 жизни и профессиях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помогает точно выводить стены, проверять прямые углы, рассчитывать размеры помещений и понимать, как детали должны соединяться без перекосов.
</a:t>
            </a:r>
            <a:endParaRPr lang="en-US" sz="865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Черчение и дизайн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создании чертежей и макетов важны аккуратные линии, пропорции и симметрия. Эти навыки нужны для оформления изделий и интерьеров.
</a:t>
            </a:r>
            <a:endParaRPr lang="en-US" sz="978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Инженерия и архитектура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и параллельные прямые используют в каркасах, крышах и мостах. Они помогают делать конструкции прочными и устойчивыми.
</a:t>
            </a:r>
            <a:endParaRPr lang="en-US" sz="991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навигация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представления нужны для измерения расстояний, чтения карты и ориентации на местности, когда важно правильно оценить форму и направление.
</a:t>
            </a:r>
            <a:endParaRPr lang="en-US" sz="86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можно заметить не только в учебнике, но и в предметах, которыми мы пользуемся каждый день.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геометрические фигуры вокруг нас
</a:t>
            </a:r>
            <a:endParaRPr lang="en-US" sz="2534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вещи часто имеют простые геометрические формы, поэтому знание фигур помогает лучше замечать и описывать окружающий мир.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примеры для школьного курса геометрии.
</a:t>
            </a:r>
            <a:endParaRPr lang="en-US" sz="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проверяется геометрическое решение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Сверка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проверяют, все ли данные перенесены на чертёж и правильно ли подписаны точки, отрезки и углы.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Проверка рассуждений
</a:t>
            </a:r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повторно смотрят формулы, теоремы и признаки: не нарушены ли свойства углов, треугольников и параллельных прямых.
</a:t>
            </a:r>
            <a:endParaRPr lang="en-US" sz="974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убеждаются, что запись ответа точна, единицы измерения указаны верно, а результат подходит к условию задачи.
</a:t>
            </a:r>
            <a:endParaRPr lang="en-US" sz="102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определения, аккуратный чертёж и свойства фигур помогают решать задачи без догадок. Эти умения развивают логику и готовят к более сложной геометрии.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7 класса учит доказывать и проверять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2026-05-29T01:02:19Z</dcterms:created>
  <dcterms:modified xsi:type="dcterms:W3CDTF">2026-05-29T01:02:19Z</dcterms:modified>
</cp:coreProperties>
</file>