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Тютчев. «Зима недаром злится...»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спорит с зимой и обязательно побеждает.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 и его стихи о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Иванович Тютчев писал короткие, но очень яркие стихи о природе. В них лес, ветер, снег и солнце словно оживают, а строки легко запоминаются и звучат как маленькая сказка.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весна в образах природы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зима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стихотворении кажется сердитой и упрямой. Она не хочет уступать место теплу, словно держит природу в крепких холодных руках и не спешит отпускать снег.
</a:t>
            </a:r>
            <a:endParaRPr lang="en-US" sz="1188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Словно спор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двух времён года похожа на спор сильных характеров. Один хочет удержать холод, другой — принести тепло, и от этого картина становится особенно живой и интересной.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легко представляет, как снег начинает сдавать позиции. Появляются капель, ручьи и тёплые лучи солнца, а в природе чувствуется радостное ожидание перемен.
</a:t>
            </a:r>
            <a:endParaRPr lang="en-US" sz="1178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Смелая весна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молодой, весёлой и уверенной. Она не боится зимы, а будто легко шагает навстречу солнцу, принося свет, движение и надежду на новое начало.
</a:t>
            </a:r>
            <a:endParaRPr lang="en-US" sz="11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стихотворение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70333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Слышно 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стихотворения чувствуется борьба. Слова звучат так, будто в природе что-то не поделили, и это сразу вызывает любопытство у читателя.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сердится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заметно: зима недовольна. Она словно не хочет уходить и пытается удержать холод, чтобы не пустить весну на своё место.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75880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уже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зима сопротивляется, становится понятно: её время заканчивается. Весна уже близко, и её приход невозможно остановить, как нельзя остановить смену времён года.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сразу подсказывает главный смысл: холод не будет вечным. Весна всё равно окажется сильнее, а природа начнёт просыпаться и радоваться солнцу.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в стихотворении весна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33960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Юная и весёлая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 Тютчева похожа на молодую, радостную гостью. Она входит легко и свободно, будто улыбается всему вокруг и несёт с собой хорошее настроение.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33960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и тёплая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приход связан со светом и теплом. После зимнего холода особенно заметно, как солнце становится ярче, а мир вокруг будто оживает на глазах.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58812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стихотворении не стоит на месте. Она словно спешит, играет и будит природу, поэтому читатель ощущает перемены почти сразу, как только читает строки.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588125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новое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весны дарит чувство ожидания чего-то хорошего. Для школьника это понятная мысль: после трудного и холодного времени обязательно приходит новый, радостный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будто живая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как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зиму не просто как время года, а как характер. Она злится, сопротивляется и будто не хочет отдавать своё место весне.
</a:t>
            </a:r>
            <a:endParaRPr lang="en-US" sz="1188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оживает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олицетворению картина становится очень понятной и яркой. Читателю легко представить, что природа умеет чувствовать, спорить и радоваться, как люди.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тоже действует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стихотворении ведёт себя как живое существо. Она приходит смело, радостно и уверенно, словно знает, что её время уже настало.
</a:t>
            </a:r>
            <a:endParaRPr lang="en-US" sz="1188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снег участвуют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ветер и снег кажутся героями маленькой сказки. Они не просто появляются в природе, а будто принимают участие в споре между холодом и теплом.
</a:t>
            </a:r>
            <a:endParaRPr lang="en-US" sz="11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помогают увидеть картину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строит стихотворение на резком противопоставлении. Зима кажется суровой и тяжёлой, а весна — лёгкой и живой, поэтому их встреча напоминает настоящий поэтический спор. От этого каждая строка звучит напряжённо и интересно.
</a:t>
            </a:r>
            <a:endParaRPr lang="en-US" sz="788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весна спорят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слов, связанных с переменами: тает снег, приходит свет, оживает земля. Из-за этого перед глазами возникает не неподвижная картина, а целая сцена, где всё меняется прямо на глазах.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движение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читаются легко и бодро. Они помогают почувствовать, как будто весна быстро шагает по земле, а зима уже отступает. Поэтому стихотворение звучит живо и запоминается почти сразу.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ритм строк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06" y="1617079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4913" y="1617079"/>
            <a:ext cx="288675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весна как противоположности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приносит мороз, снег и стужу. В стихотворении она связана с неподвижностью и долгим ожиданием тепла, будто всё вокруг замерло.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Тьма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время у Тютчева напоминает о коротких днях и слабом свете. Из-за этого особенно хочется увидеть солнце и почувствовать весеннее оживление.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с солнцем и ясным небом. Её свет делает мир ярче, а настроение — радостнее, словно в природе зажигают много маленьких огоньков.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будит землю, ручьи и деревья. Всё начинает двигаться, расти и меняться, как будто природа проснулась после длинного зимнего сна.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 в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зимнего сопротивления текст приходит к победе весны.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резко и немного сердито. Так читатель сразу слышит характер зимы, которая не хочет уступать место весне.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становится быстрее и легче. Кажется, будто по земле уже бегут ручьи, а воздух наполняется движением и ожиданием тепла.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весне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меняется: холод отступает, а в звучании появляется больше света и радости. Стихотворение будто улыбается.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слышится уверенная победа весны. После зимнего ворчания остаются капель, солнце и чувство, что жизнь снова проснулась.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Картины, которые легко представить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703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Мокрые крыши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легко представить крыши домов после оттепели: они блестят, как будто их только что умыли. Такая деталь делает картину очень живой и знакомой каждому, кто видел раннюю весну.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Тающий снег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глазами сразу встаёт снег, который уже не лежит спокойно, а темнеет и оседает. Кажется, будто зима понемногу сдаёт свои белые крепости и выпускает на волю весеннее тепло.
</a:t>
            </a:r>
            <a:endParaRPr lang="en-US" sz="1013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758812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небе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солнце в стихотворении словно пробуждает всё вокруг. Оно не просто светит, а побеждает холод, поэтому в воображении появляется ощущение света, тепла и радостного движения.
</a:t>
            </a:r>
            <a:endParaRPr lang="en-US" sz="987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ручьи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понятный образ — первые ручьи, которые бегут по дорожкам и дворам. Они словно рассказывают, что весна уже пришла и начала свою весёлую работу.
</a:t>
            </a:r>
            <a:endParaRPr lang="en-US" sz="10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небольшое по объёму, поэтому его удобно читать и повторять. Небольшой текст не пугает, а помогает быстро запомнить главные образы и настроение.
</a:t>
            </a:r>
            <a:endParaRPr lang="en-US" sz="1134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Читателю сразу ясно, что в стихотворении происходит радостная перемена. Когда смысл понятен, запомнить текст намного легче, потому что он вызывает живую и добрую эмоцию.
</a:t>
            </a:r>
            <a:endParaRPr lang="en-US" sz="1041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чётко и бодро, как маленькая песенка. Ритм помогает запомнить не только слова, но и саму интонацию, с которой хочется читать это стихотворение.
</a:t>
            </a:r>
            <a:endParaRPr lang="en-US" sz="1167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легко заметить живые картины: зима сердится, весна приходит с улыбкой, природа словно двигается навстречу теплу. Такие образы остаются в памяти надолго.
</a:t>
            </a:r>
            <a:endParaRPr lang="en-US" sz="11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чтении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действует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увидеть, что в стихотворении действуют не просто времена года, а почти живые герои. Зима и весна ведут себя как персонажи, и это помогает понять текст глубже.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обращать внимание на слова, которые передают движение, свет и пробуждение. Именно они делают картину яркой и помогают представить, как природа оживает после зимы.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всё заканчивается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показывает, что весна сильнее холода. Это не просто красивый конец, а главный смысл стихотворения: природа обязательно просыпается, и холод не остаётся навсегда.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слышится напряжение, а к концу — радость и свет. Если следить за настроением, легко заметить, как стихотворение от борьбы приходит к победе тепла.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солнце словно выходит на сцену первым. Оно освещает снег, крыши и дороги, а вместе со светом приходит чувство тепла. Такой образ сразу настраивает на радостное ожидание перемен.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которое будит землю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ручьи, природа уже не стоит на месте. Вода бежит, тает снег, и всё вокруг начинает шевелиться. Этот образ особенно легко представить детям, потому что он знаком и очень живой.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первых ручьёв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 Тютчева не тихая и робкая, а смелая и весёлая. Она приходит так уверенно, будто приносит с собой праздник, улыбку и свежий воздух после долгой зимы.
</a:t>
            </a:r>
            <a:endParaRPr lang="en-US" sz="731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как праздник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образы весны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смысл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 помогает увидеть, как в тексте зима уступает место весне и как меняется настроение природы.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49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8556" y="2244174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70949"/>
            <a:ext cx="376800" cy="37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20514" y="4133530"/>
            <a:ext cx="372872" cy="384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 стихотворение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приходит вовремя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напоминает, что после холодных дней обязательно появляется солнце. Природа не спешит, но и не задерживается слишком долго, а идёт своим верным и спокойным порядком.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не вечен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стихотворении кажется сильной, но всё же уступает. Это помогает понять простую мысль: даже самое долгое холодное время заканчивается, и ему приходит конец.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просыпается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тает снег и бегут ручьи, мир словно открывает глаза. Тютчев показывает, что обновление происходит незаметно, но очень красиво, и это можно увидеть вокруг нас каждую весну.
</a:t>
            </a:r>
            <a:endParaRPr lang="en-US" sz="1273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замечать красоту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смотреть на природу внимательнее. В обычных каплях, солнце и тающем снеге поэт видит радость, а читатель учится замечать её вместе с ним.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 красота природы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70333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картину живой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подбирает такие слова, что март или апрель становятся похожи на настоящее чудо. Читатель не просто узнаёт о весне, а словно видит её прямо перед собой.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655025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Видит больше, чем погоду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Тютчева природа — это не просто снег, ветер или солнце. Он умеет показать её настроение, будто у каждого времени года есть свой характер и свой голос.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75880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Оставляет светлое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ощущение свежего воздуха, света и движения. Именно поэтому стихи Тютчева легко запоминаются: они не только рассказывают, но и дарят радость.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смысл стихотворения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2300" y="173223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Начало: зима сопротивляется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зима сердится и не хочет уходить. В стихах чувствуется холод, упрямство и напряжение, словно старое время года ещё пытается удержать свои права.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46950" y="271852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Середина: приходит 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весна — живая, смелая и радостная. Она приносит свет, движение и надежду, а борьба между холодом и теплом становится всё заметнее.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2225" y="3680261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Конец: победа обновления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зима отступает, а природа просыпается. Это значит, что весна победила, и вместе с ней в мир пришли тепло, жизнь и хорошее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запоминания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поэта помогает сразу вспомнить автора стихотворения. Тютчев писал о природе так, что она кажется живой, поэтому его строки легко узнавать и пересказывать.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и противопоставление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термины объясняют, как построен текст. Зима и весна ведут себя как люди, а их образы резко отличаются друг от друга, создавая яркий контраст.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образ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стихотворение звучным, а образы помогают представить снег, солнце и ручьи. Вместе они превращают короткий текст в живую весеннюю картину.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зима,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напоминают о главной мысли произведения. В нём холод уходит, а природа обновляется, поэтому стихотворение оставляет светлое и радостное впечатление.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стихах Тютчева приходит на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«Зима недаром злится...» показывает, как холод уступает место теплу, а природа просыпается после долгого сна. В коротких строках звучат свет, движение и радость обновления.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2026-05-27T14:00:04Z</dcterms:created>
  <dcterms:modified xsi:type="dcterms:W3CDTF">2026-05-27T14:00:04Z</dcterms:modified>
</cp:coreProperties>
</file>