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положение прямых на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две прямые могут располагаться друг относительно друга?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 легко увидеть в тетради, на линейке, в окне, на схеме дороги и в фигурах. В геометрии они помогают строить чертежи, находить углы и сравнивать линии по их положению.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вокруг нас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могут пересекаться: тогда у них есть одна общая точка. В этой точке линии встречаются и образуют углы, которые можно измерять и сравнивать.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прямые не имеют общих точек, они параллельны. Такие линии идут в одном направлении и не встретятся, даже если продолжать их очень далеко.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все точки одной прямой принадлежат другой, прямые совпадают. На рисунке это выглядит как одна линия, хотя в записи могут быть указаны две.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случая для двух прямых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957904"/>
            <a:ext cx="4063200" cy="1715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различия между пересекающимися, параллельными и совпадающими прямыми.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числу общих точек и внешнему виду можно сразу определить тип расположения прямых.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определений взаимного положения прямых в школьной геометрии.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случаев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имеют ровно одну общую точку. Именно в ней линии соединяются, а дальше расходятся в разные стороны.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угла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точке пересечения образуются четыре угла. Если пересечение не прямое, среди них есть острые и тупые, что важно для решения задач.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линии можно заметить на звёздах, крестах, перекрёстках дорог и в схемах, где маршруты пересекают друг друга.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свойствам углов при пересечении двух прямых; дата не требуется.
</a:t>
            </a:r>
            <a:endParaRPr lang="en-US" sz="1164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 пересечении двух прямых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пересечении двух прямых важно замечать не только сами углы, но и их пары: равные вертикальные и смежные.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углов при пересечении всегда есть равные вертикальные пары и смежные пары с суммой 180°.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перпендикулярность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прямые пересекаются под углом 90°, они перпендикулярны. В тетради это легко увидеть по вертикальной и горизонтальной линиям.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образуют углы прямоугольника и квадрата. Их удобно строить с помощью угольника и проверять по клеткам.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90°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 пересекаются, как бы далеко их ни продолжали. Между ними сохраняется одинаковое расстояние, поэтому линии выглядят ровными и спокойными.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параллельны линии клеток, а на чертеже — противоположные стороны прямоугольника. Такие линии помогают точно строить фигуры и сохранять одинаковую форму.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параллельность с похожим наклоном на глаз. Настоящие параллельные прямые можно проверить по отсутствию пересечения и равному расстоянию между ними.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взаимное положение двух прямых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 чертежу выбрать правильный ответ и не перепутать пересечение, параллельность, перпендикулярность и совпадение.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пересечении двух прямых третьей накрест лежащие углы равны, то прямые параллельны. Этот признак часто используют при проверке чертежей.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соответственных углов тоже указывает на параллельность. Такой способ удобен, когда линии изображены под разным наклоном, но сохраняют одно направление.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внутренние односторонние углы в сумме дают 180°, прямые параллельны. Это помогает не только в задачах, но и при построении аккуратных фигур.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 позволяют доказывать параллельность без продолжения линий до встречи. Поэтому они особенно полезны в геометрических построениях.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параллельных прямых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— самый удобный ориентир: его можно проверить угольником, клетками тетради и по углам прямоугольника.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 пересечении линий образуется такой угол, прямые называются перпендикулярными.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перпендикулярных прямых в школьном курсе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углы при пересечении прямых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углов, которые изучают на уроке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группы углов помогают сравнивать чертежи и делать выводы о положении прямых без лишних измерений.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равны, смежные составляют 180°, а соответственные и накрест лежащие служат признаками параллельности.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прямые полностью накладываются одна на другую, поэтому на рисунке их часто трудно отличить от одной линии. Общих точек у них бесконечно много.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это важно замечать, чтобы не принять одну и ту же прямую за две разные. Проверка по обозначениям и чертежу помогает избежать ошибки.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Совпадающие прямые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63798"/>
            <a:ext cx="4063200" cy="21033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внешний вид линии с геометрическими свойствами и сделайте точный вывод.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вывод дают не только рисунок, но и признаки: число общих точек, величина угла и поведение прямых при продолжении.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различить прямые по рисунку и по признакам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изображают как две ровные линии, которые на всём протяжении остаются на одинаковом расстоянии и не сближаются.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их легко увидеть на рельсах, противоположных сторонах тетрадной клетки и на линиях школьной линейки.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важно не доверять только «на глаз»: линии могут казаться параллельными, но при продолжении пересечься.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прямые не имеют общих точек и сохраняют одинаковое расстояние, это надёжный признак параллельности.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параллельные прямые в чертеже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прямые образуют прямой угол, то есть угол 90°. Именно этот признак проверяют угольником или по клеткам тетради.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линии часто встречаются в прямоугольнике, квадрате и координатной сетке, где вертикальные и горизонтальные направления пересекаются под прямым углом.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окружающих предметах их можно увидеть на углах парты, полки или рамки: везде, где одна линия стоит «ровно» к другой.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перпендикулярные прямые в чертеже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пар линий на примерах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можно быстро сопоставить общий признак каждого случая: наличие точки, угол 90° или отсутствие пересечения.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Пересечение, прямой угол и отсутствие общих точек позволяют без сомнений различить три основных случая.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не значит параллельные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могут выглядеть одинаково на глаз, но при продолжении всё же пересекаться. Всегда проверяй расстояние между ними и направление на всём чертеже.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пересечением и перпендикулярностью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прямые имеют общую точку, это ещё не значит, что они перпендикулярны. Нужно обязательно проверить, образуют ли они угол 90°.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«двойное»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близкие линии на рисунке не всегда означают две разные прямые. Иногда это одна и та же прямая, просто проведённая дважды или подписанная по-разному.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признаками вместо догадки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используй углы, общую точку и расстояние между линиями. Такой способ даёт точный ответ и помогает объяснить решение.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 уроке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о взаимном положении прямых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рисунку и геометрическим признакам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двух прямых определяют по общим точкам, углам и расстоянию между линиями. Эти признаки помогают уверенно решать задачи, строить фигуры и читать чертежи без догадок.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читаем рисунок точно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2026-05-24T17:07:47Z</dcterms:created>
  <dcterms:modified xsi:type="dcterms:W3CDTF">2026-05-24T17:07:47Z</dcterms:modified>
</cp:coreProperties>
</file>