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вокруг нас: многообразие и 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рядом с нами: в природе, в быту и в жизни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особое царство живой природы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нельзя назвать ни растениями, ни животными: у них иное строение, способ питания и размножения. Они не создают пищу на свету, а получают готовые вещества из окружающей среды или других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гриба: грибница, ножка, шляпка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 —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гриба скрыта в почве, древесине или другом субстрате. Она называется грибницей, или мицелием, и состоит из тонких нитей, которые называют гифами.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шляпочных грибов мы видим только плодовое тело. Оно состоит из ножки и шляпки и появляется ненадолго, когда гриб готовится к размножению.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шляпкой расположены пластинки или трубочки. Именно здесь образуются споры — очень мелкие клетки, с помощью которых гриб расселяется в природе.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гриба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постоянно разрастается в питательной среде, а плодовое тело вырастает из неё при подходящих условиях. Поэтому один гриб на поверхности — лишь часть большого организма.
</a:t>
            </a:r>
            <a:endParaRPr lang="en-US" sz="10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 по внешнему виду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заметные грибы с крупным плодовым телом. Они растут в лесах, на лугах и в садах, а многие из них хорошо знакомы людям по сбору и приготовлению.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пушистый или бархатистый налёт на хлебе, фруктах, варенье и других влажных продуктах. Такие грибы быстро разрастаются и часто портят пищу.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 — одноклеточные грибы, которые слишком малы, чтобы увидеть их без микроскопа. Несмотря на размеры, они широко используются человеком в хозяйстве.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можно встретить в почве, на деревьях, на остатках растений, на продуктах и даже в организме других живых существ. Их внешний вид зависит от условий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 и их 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грибов по-разному влияют на природу и 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живых организмов может приносить и пользу, и вред; всё зависит от их образа жизни и среды обитания.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грибов в природе и жизни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грибы нужны не только человеку, но и всей природе: они участвуют в круговороте веществ и поддерживают плодородие почвы.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связана с природной пользой грибов: без них органические остатки разлагались бы намного медленнее.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биологии, без точных количественных данных
</a:t>
            </a:r>
            <a:endParaRPr lang="en-US" sz="7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разрушители органических остатков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разлагают листья, траву и другие остатки растений, превращая их в более простые вещества, которые снова включаются в круговорот веществ.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из остатков высвобождаются минеральные вещества. Они возвращаются в почву и становятся доступными для корней растений, растущих рядом.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способны разрушать пни, ветки и упавшие стволы. Благодаря этому лес быстрее освобождается от мёртвой древесины и обновляется.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таких грибов в природе накапливались бы мёртвые остатки, а почва беднела бы медленнее. Поэтому их работа важна для поддержания лесных экосистем.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 — союз гриба и корня растения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оплетает корни растения и помогает ему получать воду и минеральные соли. В ответ растение отдаёт грибу органические вещества, которые оно создаёт в листьях.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леса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союз особенно важен для берёз, сосен, елей и многих других лесных растений. Микориза делает их более устойчивыми и помогает лучше расти в бедной почве.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Микоризу трудно заметить без внимательного изучения, но её роль очень велика. Это пример того, как грибы и растения могут существовать вместе с пользой для обоих.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грибы размножаются спорами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школьном описании жизненного цикла грибов.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и их значение для человека
</a:t>
            </a:r>
            <a:endParaRPr lang="en-US" sz="2719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съедобным грибам относятся белый гриб, подберёзовик, подосиновик, лисичка и шампиньон. Их собирают в лесу или выращивают специально для питания человека.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считают тяжёлой пищей, поэтому их не едят в больших количествах. Перед употреблением их нужно хорошо очистить и приготовить, чтобы сделать безопаснее и вкуснее.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содержат белки, витамины группы B и минеральные вещества. Поэтому они могут разнообразить рацион, хотя не заменяют основные продукты питания.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 в супах, соусах, начинках и других блюдах. Они ценятся за вкус и аромат, который делает еду более разнообразной и интересной.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 и их опасность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ядовитые грибы внешне очень похожи на съедобные, поэтому ошибиться легко. Опасность не всегда заметна сразу: признаки отравления могут появиться через несколько часов или даже позже.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яда способно вызвать сильную рвоту, боль, слабость и поражение внутренних органов. Особенно опасны вещества, которые повреждают печень, почки и нервную систему.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собирать гриб, если есть хоть малейшее сомнение в его виде или названии. В лесу лучше оставить незнакомый экземпляр, чем рисковать здоровьем всей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отличают съедобные грибы от ядовитых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помогают заметить опасные грибы, но не заменяют точное определение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признак не даёт полной гарантии: важна совокупность особенностей гриба и знание конкретного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 быту и в природе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плесени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быстро развивается на хлебе, фруктах, варенье и влажных стенах. Ей нужны тепло, сырость и питательная среда, поэтому она особенно заметна там, где продукты хранятся неправильно.
</a:t>
            </a:r>
            <a:endParaRPr lang="en-US" sz="1044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Порча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разрушают пищу, изменяют её запах, цвет и вкус. Даже если налёт виден только снаружи, внутри продукта грибница может уже глубоко распространиться.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плесневые грибы человек использует с пользой. Из них получают антибиотики, в том числе пенициллин, который стал важным открытием в борьбе с бактериальными болезнями.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виды плесени применяют при изготовлении некоторых сыров. В этом случае гриб помогает создать особый вкус и структуру продукта, если процесс строго контролируется.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 грибов для 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грибы важны не только как пища, но и как источник полезных веществ для человека и технологий.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грибов в природе и хозяйстве велика, но без знаний о них легко столкнуться с отравлениями и потерями урожая.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3737" y="2698725"/>
            <a:ext cx="541275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 брожение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 становится пышным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разлагают сахар и выделяют углекислый газ. Газ образует в тесте множество пузырьков, поэтому оно поднимается, а выпечка получается мягкой и воздушной.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брожения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брожении из сахара образуются углекислый газ и спирт. Этот процесс идёт без участия света и давно используется человеком в пищевой промышленности и домашнем хозяйстве.
</a:t>
            </a:r>
            <a:endParaRPr lang="en-US" sz="1116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применяют не только в хлебопечении, но и при приготовлении кваса и некоторых других напитков. Их работа помогает получать знакомые продукты с особым вкусом и свойствами.
</a:t>
            </a:r>
            <a:endParaRPr lang="en-US" sz="11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гриб-паразит вызывает болезнь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заражения и распространения болезни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встречи с грибами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в тени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часто ищут под соснами, елями и берёзами. У него крепкая ножка и крупная шляпка, поэтому он хорошо заметен на лесной тропе, если внимательно смотреть под деревьями и в мху.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и опята рядом с пнями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любят лесную подстилку и влажные места, а опята нередко растут целыми группами на пнях и поваленных стволах. Такие находки особенно интересны, потому что рядом можно увидеть сразу несколько одинаковых грибов.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Сыроежки и мухоморы на полянках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лесных полянках и в траве часто встречаются сыроежки, а иногда и мухоморы с яркой шляпкой. Эти грибы помогают показать, насколько разными бывают формы и окраска даже в одном лесу.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грибы встречаются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особенно быстро развиваются там, где есть влага и органические остатки, поэтому лес и влажная среда для них наиболее удобны.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влаги и пищи, тем выше вероятность встретить гриб; сухие и бедные органикой места для них менее благоприятны.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сбора грибов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избежать ошибок и сохранить здоровье во время тихой охоты.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сбор грибов требует внимательности: лучше отказаться от сомнительной находки, чем потом разбираться с отравлением.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 природе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многообразии и значении грибов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одновременно помогают природе и человеку, но могут быть и опасны. Знание их особенностей учит бережно относиться к лесу, выбирать продукты осторожно и не рисковать здоровьем.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2026-05-29T18:09:45Z</dcterms:created>
  <dcterms:modified xsi:type="dcterms:W3CDTF">2026-05-29T18:09:45Z</dcterms:modified>
</cp:coreProperties>
</file>