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Кривая, которая соединяет алгебру, геометрию и реальные задачи.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Парабола: геометрическая кривая и её свойства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парабола помогает понимать квадратные уравнения, читать графики и анализировать зависимость величин. Её форма встречается в технике, физике и архитектуре, а школьная модель связывает формулу с рисунком на координатной плоскости.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вокруг нас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параболы через фокус и директрису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состоит из всех точек плоскости, которые одинаково удалены от одной фиксированной точки и одной фиксированной прямой. Это делает кривую строго заданной геометрически.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 — это точка, относительно которой измеряется расстояние до каждой точки параболы. Его положение влияет на расположение кривой на плоскости.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Директриса — неподвижная прямая, с которой сравнивают расстояние до точки параболы. Она помогает задать форму кривой без использования формулы.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и директриса вместе полностью определяют параболу. Благодаря этому одну и ту же кривую можно описать как геометрически, так и алгебраически.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парабола на координатной плоскости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a положителен, ветви направлены вверх. При отрицательном a они смотрят вниз, поэтому график становится как бы перевёрнутым.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U-образная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парабола выглядит как плавная U-образная линия. Её форма удобна для изучения, потому что хорошо заметны симметрия и направление ветвей.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самая низкая точка, когда a больше нуля, и самая высокая, когда a меньше нуля. Именно здесь график меняет направление.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делит параболу на две одинаковые половины. Любая точка слева от неё имеет зеркальную пару справа на таком же расстоянии.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меняет форму параболы
</a:t>
            </a:r>
            <a:endParaRPr lang="en-US" sz="2669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графики проходят через одну вершину в начале координат, но отличаются крутизной и направлением ветвей.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a, тем уже парабола; знак a определяет, смотрят ли ветви вверх или вниз.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значениям функций y=x², y=2x², y=0,5x² и y=-x²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параболы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геометрические и алгебраические характеристики описывают одну и ту же кривую.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определяется не одним признаком, а набором связанных элементов: точкой, прямой и коэффициентами уравнения.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квадратной функции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параболу чаще всего записывают как y=ax²+bx+c, где a не равно нулю. Эта формула задаёт и форму графика, и его положение на плоскости.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a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показывает, куда направлены ветви, и насколько график узкий или широкий. При большем модуле a парабола становится круче.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b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влияет на положение вершины и оси симметрии. Из-за него парабола может смещаться вправо или влево относительно оси Oy.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c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 равен значению функции при x=0. Поэтому он сразу показывает точку пересечения графика с осью Oy.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параболы по уравнению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основаны на коэффициентах квадратной функции и симметрии графика.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и ось симметрии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точка, в которой график меняет направление. Здесь функция достигает своего наибольшего или наименьшего значения в зависимости от знака коэффициента a.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абсциссы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y=ax²+bx+c абсцисса вершины находится по формуле x=-b/2a. Она позволяет быстро определить положение самой важной точки графика.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ось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имеет уравнение x=-b/2a и проходит через вершину вертикально. Она помогает строить график точнее и находить парные точки.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 минимум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в вершине находится минимум функции. Если a&lt;0, в вершине расположен максимум. Это удобно при решении задач на оптимальное значение.
</a:t>
            </a:r>
            <a:endParaRPr lang="en-US" sz="9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точек пересечения у параболы с осью Ox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помогает заранее понять, сколько действительных корней имеет квадратное уравнение, не строя график полностью.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дискриминанта напрямую связан с числом пересечений параболы с осью Ox: два, одно или ни одного.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квадратного уравнения D=b²-4ac, 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56786"/>
            <a:ext cx="1533000" cy="136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4275" y="1614220"/>
            <a:ext cx="108585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и корни параболы
</a:t>
            </a:r>
            <a:endParaRPr lang="en-US" sz="2877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ось Ox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уравнения ax²+bx+c=0 показывают, где график пересекает ось Ox. В этих точках значение y равно нулю, поэтому абсциссы корней можно сразу читать на рисунке.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заранее подсказывает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D=b²-4ac можно определить число действительных корней ещё до построения графика. Это помогает понять, будет ли парабола пересекать ось Ox, касаться её или не достигать.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и графика
</a:t>
            </a:r>
            <a:pPr algn="ctr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уравнение можно рассматривать как запись функции и как описание кривой на координатной плоскости. Именно поэтому парабола соединяет алгебру и геометрию в одной теме.
</a:t>
            </a:r>
            <a:endParaRPr lang="en-US" sz="8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квадратных функций
</a:t>
            </a:r>
            <a:endParaRPr lang="en-US" sz="2944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коэффициент перед x² и свободный член меняют форму и положение параболы.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влияет на направление и «крутизну» графика, а число c сдвигает параболу по вертикали.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квадратной функции y=ax²+bx+c; сравнение частных случаев.
</a:t>
            </a:r>
            <a:endParaRPr lang="en-US" sz="7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49275"/>
            <a:ext cx="609300" cy="541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параболы в реальной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Фары автомобиля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Отражатель параболической формы помогает направлять свет в нужную сторону. Источник света размещают так, чтобы лучи после отражения шли более узким и удобным пучком.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антенна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Параболическая антенна собирает радиосигналы в одной точке — фокусе. Благодаря этому приём становится более точным, а сигнал можно направить на нужный приёмник.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мяч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бросить мяч под углом к горизонту и не учитывать сопротивление воздуха, его траектория на рисунке часто напоминает параболу. Это частый пример из физики.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мостовые арки и архитектурные линии визуально близки к параболе. Симметричная форма делает такие конструкции узнаваемыми и помогает распределять нагрузку более равномерно.
</a:t>
            </a:r>
            <a:endParaRPr lang="en-US" sz="7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собирается в точке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Параболический отражатель в фаре или прожекторе устроен так, чтобы лучи от лампы выходили направленно. Это удобно для освещения дороги или сцены. На иллюстрации хорошо смотрится симметрия формы и путь света.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Антенна, ловящая сигнал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антенна напоминает глубокую чашу: её поверхность направляет радиоволны к приёмнику в фокусе. Такая форма особенно наглядна на рисунке, где видно, как симметрия помогает собрать сигнал в одной точке.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как пример равновесия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параболическая линия часто ассоциируется с прочностью и аккуратной геометрией. Мостовая арка или декоративная конструкция легко передаёт идею плавного изгиба, а её центральная часть выглядит как вершина параболы.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 технике и архитектуре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парабола чаще всего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три области, где парабола особенно заметна: в формулах, технических устройствах и физических явлениях.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важна не только в математике: она помогает описывать устройства и процессы из повседневной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примеров из математики, техники и физики.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задачу, связанную с параболой
</a:t>
            </a:r>
            <a:endParaRPr lang="en-US" sz="251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понять, относится ли задача к квадратной функции и графику параболы.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параболой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a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a определяет направление ветвей. Если a положителен, парабола открывается вверх; если отрицателен, вниз. Ошибка здесь сразу меняет весь рисунок и приводит к неверному ответу.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коэффициент c
</a:t>
            </a:r>
            <a:pPr algn="l" indent="0" marL="0">
              <a:lnSpc>
                <a:spcPct val="115000"/>
              </a:lnSpc>
              <a:buNone/>
            </a:pPr>
            <a:r>
              <a:rPr lang="en-US" sz="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c показывает, где график пересекает ось Oy. Если не учесть эту точку, построение получается неполным, а график может быть сдвинут неправильно.
</a:t>
            </a:r>
            <a:endParaRPr lang="en-US" sz="1096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x=-b/2a нужно применять аккуратно, особенно при отрицательных b и a. Ошибка в вычислении одной дроби смещает и вершину, и ось симметрии.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Рисуют только половину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симметрична относительно своей оси, поэтому точки нужно откладывать с обеих сторон. Если построить только одну часть, график выглядит неточно и не позволяет проверить решение.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школьной задачи о параболе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вычислите абсциссу вершины по формуле x=-b/2a и подставьте значение в уравнение. Так вы получите координаты центральной точки графика.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выпишите a, b и c из уравнения. Это помогает сразу понять, куда направлены ветви, насколько «узкой» будет парабола и где расположен её сдвиг.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Провести 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найденную абсциссу вершины проведите вертикальную прямую x=-b/2a. Она делит график на две одинаковые части и помогает строить точки без ошибок.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Найти корни и 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требуется, вычислите дискриминант D=b²-4ac и определите корни. По ним можно понять, сколько раз график пересекает ось Ox.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Проверить и оформить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несколько симметричных точек, соедините их плавной линией и проверьте вид параболы. В ответе укажите направление ветвей, вершину и основные пересечения.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параболе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важные формулы и их смысл в одной записи.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эти четыре опорные записи, можно быстро описать график и решить большинство задач на параболу.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«Квадратная функция и парабола».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показывает, как одна и та же запись может стать графиком, геометрической кривой и моделью реального процесса. Если понимать её свойства, квадратные уравнения становятся гораздо понятнее.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Парабола: формула, рисунок и смысл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2026-06-03T12:22:03Z</dcterms:created>
  <dcterms:modified xsi:type="dcterms:W3CDTF">2026-06-03T12:22:03Z</dcterms:modified>
</cp:coreProperties>
</file>