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относительных положений планет, Земли и Солнца определяет условия их видимости с Земли.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Конфигурации планет: основные понятия и ключевые темы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астрономии тесно связана с наблюдением планет, их орбит и видимости. Эти данные раскрывают устройство Солнечной системы и помогают планировать оптимальные периоды наблюдений для проверки теорий.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контекст: наблюдение и исследование планет
</a:t>
            </a:r>
            <a:endParaRPr lang="en-US" sz="2584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внутренними и внешними планетами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— Меркурий и Венера — находятся ближе к Солнцу, чем Земля, и обращаются по орбитам внутри земной.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— от Марса до Нептуна — движутся по орбитам за земной, что влияет на длительность и время их видимости на ночном небе.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видны лишь вблизи горизонта вечером или утром, а внешние могут появляться высоко в небе в течение длительного времени, включая ночные часы.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планет и возможности их наблюдения с Земли
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орбит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Меркурия и Венеры лежат внутри земной, ограничивая величину их элонгаций. Земля же расположена между внутренними и внешними планетами.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видимости и конфигурации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видимы в разные конфигурации, включая противостояние и соединение, что определяется их удаленностью и положением относительно Земли и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определение конфигурации планеты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Конфигурация — положение планеты относительно Земли и Солнца, влияющее на видимость и положение планеты на небе.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Определяющая роль принадлежит орбитальному расположению и угловым расстояниям между участниками системы: Солнцем, Землёй и планетой.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внутренних и внешних планет конфигурации различаются, что отражается в особенностях наблюдений и временных интервалах видимости.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конфигураций помогает предсказывать моменты максимальной яркости, фазы планет и благоприятные условия для наблюдений.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3522" y="1609950"/>
            <a:ext cx="3256355" cy="242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конфигураций для внутренних и внешних планет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конфигурации, характерные для внутренних и внешних планет, и их влияние на видимость с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Конфигурации внутренний и внешний планет значительно различаются, кардинально влияя на моменты и условия их видимости.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и учебные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как конфигурация: особенности для разных типов планет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внутренних планет различают нижнее соединение — планета между Землёй и Солнцем, где возможны транзиты, и верхнее соединение — планета за Солнцем.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— когда планета, Земля и Солнце находятся на одной линии, с различным положением планеты относительно Земли.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при соединении располагаются за Солнцем и недоступны для наблюдения, так как скрыты солнечным сиянием.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Противостояние: ключевая конфигурация для внешних планет
</a:t>
            </a:r>
            <a:endParaRPr lang="en-US" sz="189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яркость планеты достигает максимума, создавая уникальные возможности для наблюдения и изучения с помощью телескопов.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великое противостояние Марса в 2018 году, когда планета была ближе всего к Земле за 15 лет и светила с блеском −2,8 величин.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наступает, когда Земля находится между Солнцем и внешней планетой, что делает планету видимой ночью в течение длительного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Элонгации внутренних планет и их астрономическое значение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 — угол между планетой и Солнцем с точки зрения наблюдателя на Земле, определяющий время суток видимости.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восточная элонгация означает вечернюю видимость планеты после захода Солнца, западная — утреннюю до восхода.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элонгации Меркурия варьируются от 18 до 28 градусов, что ограничивает продолжительность его наблюдения.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достигает максимальных элонгаций около 45–48 градусов, обеспечивая более длительный и яркий период видимости.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максимальных элонгаций Меркурия и Венеры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максимальная элонгация Венеры способствует её яркой и длительной видимости на вечернем или утреннем небе.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максимальных элонгациях объясняет редкость и непродолжительность наблюдений Меркурия по сравнению с Венерой.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наблюдения, международные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Квадратуры внешних планет: восточная и западная
</a:t>
            </a:r>
            <a:endParaRPr lang="en-US" sz="227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Квадратура — это положение внешней планеты, когда угол между ней, Землей и Солнцем равен 90°. В этот момент планета находится на небе либо после захода Солнца, либо перед его восходом.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квадратура означает видимость планеты вечером после захода Солнца, а западная — утром перед восходом. Схематическое изображение помогает понять расположение планеты в этих положениях.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изменчивость условий видимости планет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видимости планет зависит от их орбитальной скорости и наклона орбиты относительно Земли, что влияет на высоту планеты над горизонтом в разное время года.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планеты изменяется в зависимости от углового расстояния от Солнца и расстояния до Земли, что создает сезонные вариации в яркости видимых планет.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Марс становится особенно ярким примерно раз в два года, Венера может быть видна в утренние или вечерние часы на протяжении нескольких месяцев.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видимости планет — сравнительная таблица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типичные периоды видимости планет в зависимости от их орбит и астрономических конфигураций.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видимости зависит от орбитальных особенностей планет и их конфигураций относительно Земли.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и расчёты положения планет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Венеры: наблюдения Галилея
</a:t>
            </a:r>
            <a:pPr algn="ctr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1610 году Галилей впервые увидел фазы Венеры через телескоп, что значительно подтвердило гелиоцентрическую систему Коперника. Его открытия опровергли геоцентрическую модель Птолемея и стали важным этапом в развитии астрономии.
</a:t>
            </a:r>
            <a:endParaRPr lang="en-US" sz="87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Аналогия с лунными фазами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Венеры напоминают лунные циклы — от тонкого серпа до почти полной дисковой формы. Это объясняется изменением положения Венеры относительно Земли и Солнца, что влияет на освещённость планеты.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Телескопические подтверждения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наблюдения продолжают фиксировать фазы Венеры, подтверждая теоретические модели планетных движений и улучшая знания о отражательных свойствах атмосферы Венеры.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Венеры и их значение в астрономии
</a:t>
            </a:r>
            <a:endParaRPr lang="en-US" sz="28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планет: роль расстояния и конфигурации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яркость Юпитера достигается во время его противостояния и может быть около −2,9 звездных величин, что делает его одним из самых ярких объектов ночного неба.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планеты напрямую связана с расстоянием до Земли: приблизившись в противостоянии, планеты светятся ярче, чем в соединении с Солнцем.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особенно ярка на фазе серпа, которую можно наблюдать незадолго до нижнего соединения, когда её освещённая часть видна с Земли в максимальной степени.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Венера на ночном горизонте
</a:t>
            </a:r>
            <a:pPr algn="ctr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Красочные снимки демонстрируют Юпитер с его спутниками и яркую Венеру на закатном небе, подчёркивая разницу по яркости и положению относительно горизонта в разное время суток.
</a:t>
            </a:r>
            <a:endParaRPr lang="en-US" sz="752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рядом с Луной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этого небесного «сближения» иллюстрируют моменты максимальной яркости Марса в противостоянии, а также его сравнительный размер и цвет относительно спутника Земли.
</a:t>
            </a:r>
            <a:endParaRPr lang="en-US" sz="858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планет в разные конфигурации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показывают, как положение планет в нижнем соединении, элонгации или квадратуре влияет на их освещённость и время видимости в течение ночи.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фотографии видимых планет
</a:t>
            </a:r>
            <a:endParaRPr lang="en-US" sz="29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астрономических наблюдений конфигураций в историю науки
</a:t>
            </a:r>
            <a:endParaRPr lang="en-US" sz="1725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фазы Венеры Галилеем доказало правильность гелиоцентрической модели Коперника, что ознаменовало переход от геоцентризма к современной астрономии.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телескопической техники, начатое Галилеем, превратило наблюдения планет в точный научный метод, укрепляя теоретические основы астрономии.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движений и конфигураций планет позволили Иоганну Кеплеру сформулировать свои законы, описывающие орбиты планет вокруг Солнца.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прикладное значение знаний о конфигурациях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астрономы используют конфигурации планет для точного планирования научных наблюдений и исследований динамики Солнечной системы.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Астролюбители применяют знания о конфигурациях для успешных наблюдений и астрофотографии, выбирая наилучшие моменты видимости планет.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Разработчики космических миссий прогнозируют положения планет для оптимального старта межпланетных зондов и корректировки траекторий полёта.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опираются на изучение планетных конфигураций для объяснения принципов астрономии и формирования интереса у школьников.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4763" y="1614220"/>
            <a:ext cx="90487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 планирования наблюдений планет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ежегодники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 электронные справочники предоставляют точные данные о конфигурациях планет и времени их видимости на каждый год.
</a:t>
            </a:r>
            <a:endParaRPr lang="en-US" sz="907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Stellarium и Sky Guide позволяют интерактивно наблюдать небесные тела, получают актуальные данные по фазам и яркости планет.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Онлайн-календари и сервисы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Веб-сайты предлагают удобные календари и прогнозы видимости, позволяя планировать наблюдения с учётом местного времени и географического положения.
</a:t>
            </a:r>
            <a:endParaRPr lang="en-US" sz="9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планетных конфигурациях раскрывают динамику Солнечной системы и обогащают наблюдательский опыт, формируя научное мышление у обучающихся и поддерживая развитие астрономической науки.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понимание конфигураций и видимости планет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2026-05-08T00:20:35Z</dcterms:created>
  <dcterms:modified xsi:type="dcterms:W3CDTF">2026-05-08T00:20:35Z</dcterms:modified>
</cp:coreProperties>
</file>