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Григорьева. «Во мне сидят два голоса...»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спор о выборе, совести и правильном поступке.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голоса внутри человека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показывает знакомую каждому школьнику ситуацию: хочется выбрать лёгкое и приятное, но нужно сделать правильное. Поэтому текст легко понять и узнать в себе.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голоса как два маленьких спорщика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Голос-помощник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напоминает доброго советчика: зовёт к делу, порядку и старанию. Его слова звучат спокойно и уверенно, как будто он знает, как поступить правильно.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Голос-озорник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голос ведёт себя как шалун: предлагает полениться, всё отложить и выбрать самый лёгкий путь. Он говорит заманчиво, но на самом деле мешает делу.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спор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голоса показаны как живые персонажи, внутренний выбор становится ярким и понятным. Перед глазами словно возникает маленькая сценка, где спорят два разных характера.
</a:t>
            </a:r>
            <a:endParaRPr lang="en-US" sz="11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спорят два голоса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или бездействие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голос напоминает, что нужно трудиться, выполнять обещания и доводить начатое до конца. Он связан с аккуратностью, старанием и ответственностью.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или приятное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голос предлагает не спешить, отдохнуть и выбрать то, что проще в этот момент. Но такая лёгкость бывает обманчивой и быстро мешает делу.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показывает, что человеку не всегда легко сделать правильный выбор. Именно в такие минуты и проявляется, насколько он собранный, честный и стойкий.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выбирает полезное и нужное, он становится увереннее. Маленькое внутреннее решение превращается в настоящий шаг к взрослению и ответственности.
</a:t>
            </a:r>
            <a:endParaRPr lang="en-US" sz="11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спорят внутри героя, и сильнее должен стать разумный, добрый выбор.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голоса помогают увидеть главный смысл стихотворения: человек растёт, когда слушает совесть, а не каприз.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Е. Григорьевой «Во мне сидят два голоса...»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хочется, но надо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Уроки, уборка, просьбы взрослых — всё это знакомо каждому ребёнку. Иногда очень хочется отложить дело и заняться чем-то приятным, но потом приходится выбирать между минутным желанием и нужным поступком.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перед делом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трудным или скучным заданием внутри как будто появляется спор. Один голос шепчет: «Потом», а другой напоминает о долге. Именно такое знакомое чувство делает стихотворение близким младшим школьникам.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шаг к взрослости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важным становится не только само дело, но и решение начать его вовремя. Стихотворение показывает: хороший поступок часто начинается с простой внутренней победы над ленью.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легко узнать по себе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текст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спор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сразу вводит два голоса, поэтому читатель быстро понимает: перед ним не рассказ о событиях, а живая внутренняя беседа.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короткие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сменяются быстро, как в разговоре. Это делает текст подвижным, помогает почувствовать характер каждого голоса и не даёт заскучать.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ясный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подводит к мысли, что победить должен правильный голос. Так разговор превращается в урок о совести, ответственности и умении действовать.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смысл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дело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работой и старанием, сразу показывают добрый путь. Они напоминают, что важные дела требуют усилия, даже если сначала не хочется начинать.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выбора помогает увидеть главный конфликт стихотворения. Герою нужно решить, слушать ли полезный совет или поддаться более лёгкому, но неверному желанию.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воле и собранности подчёркивают силу правильного решения. Они помогают понять: победить себя — значит стать увереннее и сильнее внутри.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ленью, звучат мягко и заманчиво, но именно они уводят от дела. На их фоне особенно ясно видно, какой голос ведёт к хорошему результату.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весело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двух голосов звучит немного смешно, почти как проказы двух озорников. Из-за этого стихотворие воспринимается легко и вызывает улыбку.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серьёзно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весёлой формой скрывается важный разговор о поступке и ответственности. Чем дольше длится спор, тем яснее становится, что речь идёт о настоящем выборе.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улыбка, и урок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одновременно забавный и поучительный. Он не пугает, а мягко подсказывает: даже маленькое решение может показать, какой человек стоит перед нами.
</a:t>
            </a:r>
            <a:endParaRPr lang="en-US" sz="12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стихотворении есть юмор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как персонажи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превращает внутренние мысли в двух говорящих собеседников. Это неожиданно и смешно: будто в человеке разыгрывается маленький спектакль.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появляется ещё и потому, что спор очень жизненный. Каждый хоть раз слышал внутри себя что-то похожее: «Давай потом» и «Надо сейчас».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Ленивая речь звучит заманчиво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Забавность не отменяет смысла. Ленивый голос умеет говорить убедительно, и именно поэтому ему не всегда легко не поверить.
</a:t>
            </a:r>
            <a:endParaRPr lang="en-US" sz="1198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помогает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улыбается, его легче читать и пересказывать. Юмор делает стихотворение ярким, а его главную мысль — особенно запоминающейся.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желания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понять, что не каждое желание полезно. Одни мысли подталкивают к делу, а другие уговаривают отложить его. Ребёнок учится замечать, какой голос ведёт к хорошему поступку.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поддаваться капризу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каприз кажется лёгким, но потом мешает делу. Если уступить лени сразу, становится труднее начать. Поэтому важно вовремя остановиться и выбрать то, что действительно нужно сделать.
</a:t>
            </a:r>
            <a:endParaRPr lang="en-US" sz="928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Доводить дело до конца
</a:t>
            </a:r>
            <a:pPr algn="l" indent="0" marL="0">
              <a:lnSpc>
                <a:spcPct val="115000"/>
              </a:lnSpc>
              <a:buNone/>
            </a:pPr>
            <a:r>
              <a:rPr lang="en-US" sz="40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ценится умение не бросать начатое. Это касается и уборки, и учёбы, и помощи дома. Маленькое усилие сегодня становится привычкой, которая помогает человеку каждый день.
</a:t>
            </a:r>
            <a:endParaRPr lang="en-US" sz="963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Поступать по совести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напоминает: характер виден в простых ежедневных делах. Когда ребёнок слушает совесть, он становится ответственнее, честнее и увереннее в себе. Такой выбор приносит настоящую внутреннюю радость.
</a:t>
            </a:r>
            <a:endParaRPr lang="en-US" sz="9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герой стихотворения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3" y="1443811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растерянность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слышит сразу два мнения и будто теряется между ними. Ему не так просто понять, какой голос прав, потому что оба звучат убедительно и настойчиво.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29751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спор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начинается настоящий спор внутри себя. Один голос тянет к лёгкому пути, другой напоминает о нужном деле. Герой как будто стоит на развилке и прислушивается к каждому слову.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79488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заметно желание выбрать правильную сторону. Растерянность сменяется решимостью, и это важно: даже маленький человек может справиться с собой и сделать верный шаг.
</a:t>
            </a:r>
            <a:endParaRPr lang="en-US" sz="12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946995"/>
            <a:ext cx="215700" cy="172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9000" y="1946995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7950" y="1946995"/>
            <a:ext cx="215700" cy="1725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 показывает внутренний спор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собеседника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и желания изображены как живые собеседники. Благодаря этому внутренний разговор превращается в понятную сценку, где каждый голос сразу имеет свой характер и настроение.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беседа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как короткий диалог, поэтому спор звучит совсем по-настоящему. Читатель легко различает, кто зовёт к старанию, а кто уводит в сторону от дела.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спектакль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делает стихотворение похожим на маленькое представление. Невидимые мысли будто выходят на сцену, и младшему школьнику становится проще увидеть, как рождается выбор внутри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 тексте недлинные и звучат быстро, как живой разговор. Благодаря этому стихотворение читается легко, а спор между голосами становится особенно заметным.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словам звучать уверенно и собранно. Текст хорошо слушается вслух, потому что каждая реплика как будто сразу подхватывает следующую.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понятные, привычные слова. Из-за этого смысл не прячется за сложностью: ребёнок сразу понимает, что один голос тянет к доброму делу, а другой — к лени.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почти нет длинных описаний, зато много действия и смены интонаций. От этого создаётся ощущение, что спор происходит прямо сейчас, на глазах у читателя.
</a:t>
            </a:r>
            <a:endParaRPr lang="en-US" sz="11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слушать совесть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внутренний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в стихотворении звучит тихо, но очень твёрдо. Она не кричит и не спорит ради забавы, а подсказывает, как поступить честно и по-правильному.
</a:t>
            </a:r>
            <a:endParaRPr lang="en-US" sz="12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лени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слушает совесть, ему легче не поддаться желанию отложить важное дело. Она помогает остановиться вовремя и не прятаться за удобными оправданиями.
</a:t>
            </a:r>
            <a:endParaRPr lang="en-US" sz="12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 пользу совести делает человека сильнее. Он учится отвечать за свои поступки, а не идти за первым капризом. Так постепенно и растёт характер.
</a:t>
            </a:r>
            <a:endParaRPr lang="en-US" sz="12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себе и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поступок помогает не только выполнить дело, но и сохранить доверие к себе. Когда человек действует по совести, он уважает и себя, и тех, кто рядом.
</a:t>
            </a:r>
            <a:endParaRPr lang="en-US" sz="12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жизнью школьника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1" y="1037554"/>
            <a:ext cx="4076418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школьник знаком с выбором: сделать задание сразу или отложить его. Стихотворение показывает, что именно первое, честное решение чаще всего оказывается самым полезным.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180001" y="1720409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тоже возникают похожие моменты: убрать игрушки, помочь накрыть на стол, сложить вещи. Текст напоминает, что маленькая помощь тоже проверяет характер.
</a:t>
            </a:r>
            <a:endParaRPr lang="en-US" sz="930" dirty="0"/>
          </a:p>
        </p:txBody>
      </p:sp>
      <p:sp>
        <p:nvSpPr>
          <p:cNvPr id="14" name="Text 4"/>
          <p:cNvSpPr txBox="1"/>
          <p:nvPr/>
        </p:nvSpPr>
        <p:spPr>
          <a:xfrm>
            <a:off x="180001" y="2386434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подъём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трудно встать пораньше и начать день без капризов. Но герой стихотворения словно подсказывает: не стоит ждать, когда настроение само станет хорошим.
</a:t>
            </a:r>
            <a:endParaRPr lang="en-US" sz="930" dirty="0"/>
          </a:p>
        </p:txBody>
      </p:sp>
      <p:sp>
        <p:nvSpPr>
          <p:cNvPr id="15" name="Text 5"/>
          <p:cNvSpPr txBox="1"/>
          <p:nvPr/>
        </p:nvSpPr>
        <p:spPr>
          <a:xfrm>
            <a:off x="180001" y="3052468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учит не только писать и читать, но и быть собранным. Стихотворение помогает понять, что аккуратность — это не мелочь, а важная привычка.
</a:t>
            </a:r>
            <a:endParaRPr lang="en-US" sz="930" dirty="0"/>
          </a:p>
        </p:txBody>
      </p:sp>
      <p:sp>
        <p:nvSpPr>
          <p:cNvPr id="16" name="Text 6"/>
          <p:cNvSpPr txBox="1"/>
          <p:nvPr/>
        </p:nvSpPr>
        <p:spPr>
          <a:xfrm>
            <a:off x="180001" y="3718496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в мелочах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маленькие решения складываются в общий образ человека. Если ребёнок старается быть честным и ответственным каждый день, это обязательно становится частью его характера.
</a:t>
            </a:r>
            <a:endParaRPr lang="en-US" sz="9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ведут спор внутри героя, и из этого рождается весь запоминающийся смысл стихотворения.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два голоса делают внутренний выбор наглядным и очень лёгким для запоминания.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Е. Григорьевой «Во мне сидят два голоса...»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голоса на одной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читателем будто выходят два маленьких спорщика. Один говорит спокойно и строго, другой — хитро и задорно. Их разговор превращает обычную мысль в яркую сценку, где сразу видно, кто зовёт к доброму делу.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стоит словно на развилке и слушает оба голоса. Одна дорожка ведёт к труду и порядку, другая — к лени и капризу. Этот образ помогает почувствовать, что выбор всегда начинается внутри человека.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правильного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особенно важен не шум спора, а итог. Когда добрый голос оказывается сильнее, герой словно распрямляется и становится увереннее. Простая внутренняя победа делает его взрослее и смелее.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оживают в стихотворении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наблюдение о стихотворении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форма, серьёзный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просто и даже немного шутливо, но за этой лёгкостью скрыт важный разговор о характере. Автор показывает, как маленький внутренний спор приводит к серьёзному выбору.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каждому ребёнку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близок младшим школьникам, потому что говорит о знакомых делах: учёбе, порядке, помощи и умении не лениться. В таком сюжете легко узнать самого себя.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в поступках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убеждает: человек проявляет себя не в громких словах, а в обычных решениях. Старательность, честность и ответственность видны именно в повседневных делах.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финал внутреннего спора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правильный голос побеждает, герой становится спокойнее и увереннее. Это важная мысль: победа над собственной ленью — тоже большое достижение.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хочется сделать правильный выбор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Е. Григорьевой напоминает: в каждом человеке спорят разные желания, но добрый и разумный голос должен победить. Именно тогда человек становится лучше.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2026-05-27T14:09:38Z</dcterms:created>
  <dcterms:modified xsi:type="dcterms:W3CDTF">2026-05-27T14:09:38Z</dcterms:modified>
</cp:coreProperties>
</file>