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В.Г. Короленко: писатель, гуманист, защитник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умел слышать боль и верить в достоинство человека.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и его время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жил в эпоху цензуры, ссылок и общественных перемен. В литературе тогда особенно ценили реализм — правдивое изображение жизни. Он видел в слове не только искусство, но и способ говорить о боли, несправедливости и человеческой совести.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 писателя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 — рождение в Житомире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Короленко родился 27 июля 1853 года в Житомире. Его отец был уездным судьёй, а мать происходила из польской семьи.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годы в разных городах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часто переезжала по Украине и России. Будущий писатель рано увидел разные уклады жизни и услышал речь простых людей.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впечатления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помогли ему позже точно и честно изображать людей, их характеры и повседневные трудности.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87226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интересы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 литературе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юности Короленко много читал и начал воспринимать литературу как способ понять человека и его судьбу.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училища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учился в Ровенском и Житомирском реальных училищах, где получил серьёзную подготовку и привык к дисциплине.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справедливости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его волновали судьбы людей, оказавшихся в беде, поэтому тема правды и сострадания стала для него главной.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Высшее образование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 поступал в Петербургский технологический институт и Петровскую земледельческую академию, расширяя круг знаний и интересов.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Аресты и ссылка как важный жизненный опыт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не только закалил его характер, но и стал основой многих произведений. После ссылки он особенно остро чувствовал чужую беду, одиночество и несправедливость.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участие в студенческом движении Короленко несколько раз арестовывали и отправляли в ссылку. Он оказался в северных районах России и в Сибири, где увидел тяжёлые условия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умел соединять точное описание жизни с сочувствием к героям. Благодаря этому его стали считать одним из самых заметных писателей своего времени.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книги и литературная известность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Короленко появились в конце 1870-х — начале 1880-х годов. Они сразу выделились правдивостью, живыми деталями и вниманием к человеку, а не только к сюжету.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Широкую известность писателю принесли «Сон Макара», «В дурном обществе» и «Слепой музыкант». Эти произведения читали и взрослые, и подростки, потому что в них есть и драматизм, и надежда.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1500" y="3337555"/>
            <a:ext cx="3082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творчества: человек и сострадание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учил замечать чужую боль и относиться к ней не равнодушно, а по-человечески, с пониманием и участием.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Короленко постоянно выбирают между равнодушием и помощью, страхом и смелостью, жестокостью и добротой.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слабых и беззащитных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часто появляются дети, бедняки, больные и инвалиды — те, кого общество нередко не хочет замечать.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человека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тяжёлых обстоятельствах его персонажи сохраняют внутреннюю силу и учатся уважать себя и 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замок и подземелье создают атмосферу тайны, но главное в сюжете — тёплая дружба и сочувствие. Они помогают героям преодолеть страх, одиночество и социальную дистанцию.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 дурном обществе»: дружба и преодоление одиночества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Вася знакомится с детьми из бедной семьи и постепенно понимает, что человека оценивают не по одежде и достатку, а по поступкам. Так меняется его взгляд на мир.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«Слепой музыкант»: путь к внутренней силе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Петрусь рождается слепым, но не замыкается в себе. Музыка становится для него способом почувствовать мир и выразить свои чувства.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показывает, что тяжёлое испытание не лишает человека будущего. Настоящая сила рождается из труда, веры в себя и духовного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люди помогают герою расти, учиться и искать своё место в жизни. Поддержка семьи становится для него важной опорой.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 и наблюдения за жизнью людей
</a:t>
            </a:r>
            <a:endParaRPr lang="en-US" sz="2142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 деревням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бывал в сельской местности и внимательно наблюдал жизнь крестьян. Он замечал их труд, заботы и особенности речи.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разными людьми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встречал рабочих, переселенцев и людей, оказавшихся в трудном положении. Эти встречи расширяли его понимание страны.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 в произведениях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впечатления помогли ему создавать достоверных героев и правдиво показывать жизнь без прикрас.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 и Сибирь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на север и в Сибирь он видел суровые условия, бедность и жизнь ссыльных, что глубоко его впечатляло.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творчества Короленко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связано с конкретными жизненными наблюдениями писателя и помогает увидеть разные стороны его интереса к человеку.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произведений объединяет внимание к достоинству личности и к тому, как человек ведёт себя в трудных обстоятельствах.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литературного наследия В.Г. Короленко; школьная классификация по жанрам и темам.
</a:t>
            </a:r>
            <a:endParaRPr lang="en-US" sz="96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Короленко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год, герой и основная тема наиболее известных произведений писателя.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 поздние тексты показывают широкий круг интересов автора, но во всех важны социальная правда и сочувствие к человеку.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В.Г. Короленко; литературно-биографические справочники.
</a:t>
            </a:r>
            <a:endParaRPr lang="en-US" sz="9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у Короленко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повестей «В дурном обществе» и «Слепой музыкант»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как публицист и защитник справедливости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считал, что писатель обязан говорить о том, что скрывают страх, равнодушие и несправедливые решения, поэтому он активно откликался на общественные проблемы своего времени.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и очерках он защищал людей, чьи права были нарушены, и выступал против лжи, произвола и судебных ошибок, стараясь добиться честного рассмотрения фактов.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публицистика строилась не на громких лозунгах, а на внимательном разборе конкретных случаев, где особенно ясно видно человеческое достоинство и цена несправедливости.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сделал Короленко автором, которому доверяли: он не только писал о сострадании, но и сам действовал, когда кому-то требовалась поддержка и защита.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Полтава — последний дом писателя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работа не прекращалась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Полтаве Короленко жил спокойно и скромно, но его дом редко пустовал. Сюда приходили друзья, литераторы и люди, которым нужна была помощь. В этой тишине он продолжал работать, писать и внимательно слушать чужие истории.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человеке и писателе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дом-музей в Полтаве напоминает не только о книгах Короленко, но и о его характере. В интерьере и в атмосфере дома чувствуется уважение к труду, простоте и человеческому участию, которые были важны для писателя всю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60755"/>
            <a:ext cx="4932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особенности стиля Короленко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чувствам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важно не только событие, но и переживание героя. Короленко показывает страх, надежду, растерянность и радость так, что читатель легко сопереживает персонажу.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ясность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писал так, чтобы мысль была понятна сразу. Его фразы звучат естественно, без лишней вычурности, поэтому текст легко читать и при этом интересно обсуждать.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без сложности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образы просты, но выразительны: через них видно и внешнюю жизнь, и внутренний мир человека. Поэтому тексты Короленко остаются понятными школьникам и не теряют художественной силы.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детали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передаёт природу, быт и обстановку, в которой живут герои. Эти подробности делают сцены наглядными и помогают представить место действия почти как в кадре.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в произведениях Короленко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часто соединяются в одном произведении, поэтому его тексты воспринимаются не как отдельные истории, а как единый разговор о жизни.
</a:t>
            </a:r>
            <a:endParaRPr lang="en-US" sz="1397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темы нравственного выбора и поддержки слабого человека: именно они задают общий тон всему творчеству писателя.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В.Г. Короленко и их тематическому анализу в школьной литературе.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факты о жизни и творчестве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запомнить главные сведения о Короленко и увидеть связь между биографией и творчеством.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пришлась на сложное время, а его творчество стало ответом на общественные проблемы и человеческие страдания.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В.Г. Короленко.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Короленко важен и сегодня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замечать человека рядом: слабого, одинокого, больного или бедного. Для школьника это важный урок сочувствия и уважения к чужой судьбе.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показывает, что достоинство не зависит от богатства, силы или внешнего успеха. Его герои сохраняют внутреннюю ценность даже тогда, когда жизнь складывается тяжело.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писателя помогают понять, что честность, поддержка и нравственный выбор нужны не только в литературе, но и в повседневной жизни, где часто решают простые человеческие поступки.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писатель, который верил в человека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Короленко оставил пример писателя, который умел видеть боль, защищать справедливость и поддерживать надежду. Его книги учат, что доброта и внутренняя стойкость помогают человеку оставаться сильным.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2026-05-22T22:03:12Z</dcterms:created>
  <dcterms:modified xsi:type="dcterms:W3CDTF">2026-05-22T22:03:12Z</dcterms:modified>
</cp:coreProperties>
</file>