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Polite Agreement in English: «I couldn’t agree with you more»
</a:t>
            </a:r>
            <a:endParaRPr lang="en-US" sz="2881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согласие: смысл, стиль и уместность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3713" y="1142950"/>
            <a:ext cx="4316624" cy="3456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английском есть разные формулы согласия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Английское согласие бывает нейтральным, эмоциональным и подчеркнуто вежливым. Разные формулы меняют тон реплики и впечатление от говорящего; именно поэтому важно уметь выбирать не только правильные слова, но и подходящий уровень выразительности.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понимания выражения достаточно увидеть, что его смысл не совпадает с буквальной формой.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Лингвистический анализ устойчивого выражения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устойчивая формула может передавать полное согласие, хотя формально звучит как отрицание.
</a:t>
            </a:r>
            <a:endParaRPr lang="en-US" sz="11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фраза в живом диалоге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естественно звучит в обсуждении на уроке, в интервью или в беседе о книгах и фильмах, когда собеседник приводит сильный, убедительный аргумент.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согласия обычно следует короткое пояснение или дополнительный комментарий, чтобы реплика не выглядела механической и действительно поддерживала мысль собеседника.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естественная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живом общении эта формула воспринимается органично, потому что показывает уважение к позиции другого человека и звучит намного естественнее, чем сухой пересказ.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структура: отрицание, которое выражает согласие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отрицания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выражение построено как отрицательное предложение с could not, поэтому по отдельным словам его легко понять неверно.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конструкции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вся фраза работает как единое устойчивое выражение и передаёт максимально сильное, подчеркнутое согласие с собеседником.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нужно учить целиком, а не переводить буквально, потому что их значение задаётся устойчивым употреблением, а не грамматикой по частям.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more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more усиливает значение: говорящий как бы показывает, что согласиться ещё сильнее уже невозможно.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04937" y="1406675"/>
            <a:ext cx="3108876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английских формул согласия по степени силы и стилю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мысль может звучать по-разному в зависимости от выбранной реплики.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реплики влияет не только на смысл, но и на стиль общения и впечатление о говорящем.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общеупотребительных формул английского языка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каких ситуациях школьники чаще используют выражения согласия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типичные учебные ситуации, в которых согласие помогает поддерживать диалог и не прерывать ход обсуждения.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естественно такие формулы звучат в учебном разговоре и парной работе; официальные ответы требуют более нейтрального тона.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модель для анализа речевого поведения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выбирается английская реплика согласия в диалоге
</a:t>
            </a:r>
            <a:endParaRPr lang="en-US" sz="2197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формулы: от темы и степени согласия к стилю и завершению реплики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пунктуация меняют оттенок смысла
</a:t>
            </a:r>
            <a:endParaRPr lang="en-US" sz="2604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3670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665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5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и уверенная интонация делает выражение искренним знаком уважения к мнению собеседника, а слишком резкое произнесение может неожиданно придать реплике ироничный оттенок.
</a:t>
            </a:r>
            <a:endParaRPr lang="en-US" sz="1330" dirty="0"/>
          </a:p>
        </p:txBody>
      </p:sp>
      <p:sp>
        <p:nvSpPr>
          <p:cNvPr id="10" name="Text 3"/>
          <p:cNvSpPr txBox="1"/>
          <p:nvPr/>
        </p:nvSpPr>
        <p:spPr>
          <a:xfrm>
            <a:off x="523670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контекст — разные эффекты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старшеклассника важно видеть, что выражение в разговоре, в переписке и в учебном письме работает не одинаково: решающими становятся тон и ситуация общения.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37227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чате, комментарии или эссе смысл уточняется контекстом, соседними репликами и знаками препинания, поэтому одна и та же фраза может звучать по-разному.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согласие как часть английского речевого этикета
</a:t>
            </a:r>
            <a:endParaRPr lang="en-US" sz="2376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поддержать сильную мысль собеседника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ученица выслушала аргумент одноклассника о пользе чтения и ответила не просто «yes», а развернутой формулой согласия. Реплика прозвучала уважительно и помогла продолжить спор без напряжения, сохранив партнёрский тон разговора.
</a:t>
            </a:r>
            <a:endParaRPr lang="en-US" sz="1447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публичной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мини-дискуссии ученик согласился с мнением учителя, но добавил уточнение, чтобы не выглядеть пассивно. Такая реакция показала владение речевым этикетом: он не спорил ради спора, а поддержал мысль и сохранил собственную позицию.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при употреблении выражений согласия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Дословный перевод
</a:t>
            </a:r>
            <a:pPr algn="l" indent="0" marL="0">
              <a:lnSpc>
                <a:spcPct val="100000"/>
              </a:lnSpc>
              <a:buNone/>
            </a:pPr>
            <a:r>
              <a:rPr lang="en-US" sz="5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нередко читают фразу по словам и теряют ее устойчивое значение. В результате отрицательная форма воспринимается как несогласие, хотя в реальном общении она выражает максимально вежливое и сильное согласие.
</a:t>
            </a:r>
            <a:endParaRPr lang="en-US" sz="1148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сильная реплика
</a:t>
            </a:r>
            <a:pPr algn="l" indent="0" marL="0">
              <a:lnSpc>
                <a:spcPct val="100000"/>
              </a:lnSpc>
              <a:buNone/>
            </a:pPr>
            <a:r>
              <a:rPr lang="en-US" sz="57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нейтральном разговоре не всегда нужен столь выразительный ответ. Если собеседник просто сообщает очевидный факт, достаточно короткого «I agree» или «Yes, I think so», без дополнительного усиления.
</a:t>
            </a:r>
            <a:endParaRPr lang="en-US" sz="1245" dirty="0"/>
          </a:p>
        </p:txBody>
      </p:sp>
      <p:sp>
        <p:nvSpPr>
          <p:cNvPr id="12" name="Text 4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Неподходящий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звучит естественно в дискуссии, но может быть избыточной в очень кратком бытовом ответе. Важно соотносить длину реплики, степень официальности и характер отношений с собеседником.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619802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Нечеткое произношение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одна типичная трудность связана с сокращением «couldn’t». Если его произносить небрежно, фраза теряет беглость, а говорящий звучит менее уверенно и менее естественно для английской речи.
</a:t>
            </a:r>
            <a:endParaRPr lang="en-US" sz="12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выражения и его ближайшие аналоги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не все формулы согласия равнозначны: одни лишь признают аргумент, другие подчеркивают полное совпадение позиции и уважение к собеседнику.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значение, тем сильнее и вежливее поддержка. «I couldn’t agree with you more» занимает верхнюю позицию по выразительности.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формул согласия на основе их коммуникативной силы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374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39660"/>
            <a:ext cx="221100" cy="1768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и ее место в британском и американском английском
</a:t>
            </a:r>
            <a:endParaRPr lang="en-US" sz="2607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Общеанглийская норма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одинаково естественно и в британском, и в американском английском. Оно не привязано к одному национальному варианту и воспринимается как универсальная формула вежливого согласия.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Публичная речь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интервью, новостных комментариях и обсуждениях эта фраза особенно уместна, потому что звучит убедительно, культурно и при этом не выглядит чрезмерно книжной или искусственной.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школьный пример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старшеклассников выражение удобно как образец живой идиомы: оно помогает увидеть, как английский соединяет точность смысла, речевой этикет и стилистическую естественность в одной формуле.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8035" y="1531950"/>
            <a:ext cx="3670831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выражение уместно, а где лучше выбрать другую формулу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речевых ситуаций в школьной практике английского языка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Уместность зависит от жанра речи, отношений между собеседниками и степени официальности ситуации.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работает лучше там, где важны вежливость и поддержка. В официальном или очень коротком ответе чаще выбирают более нейтральные варианты.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оттенки: согласие, поддержка, признание правоты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согласие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фраза выражает совпадение взглядов: говорящий показывает, что полностью разделяет мысль собеседника и считает ее точной.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позиции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выражение приобретает более теплый оттенок: оно помогает не просто согласиться, а поддержать чужую аргументацию и укрепить партнерский тон разговора.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Смягчение спора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полемическом контексте фраза может снять напряжение, сохраняя вежливость и уважение даже при разногласиях по другим вопросам.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подходящую английскую формулу согласия в учебном диалоге
</a:t>
            </a:r>
            <a:endParaRPr lang="en-US" sz="1975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строится от цели высказывания к стилю и длине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согласия в подростковой речи и онлайн-общении
</a:t>
            </a:r>
            <a:endParaRPr lang="en-US" sz="2604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такая фраза показывает уверенность, грамотность и умение поддержать собеседника без резкости. Она помогает звучать взрослее и убедительнее, особенно в обсуждении учебных тем.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через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чатах смысл может измениться из-за эмодзи, повторов или необычной пунктуации. Тогда формула согласия нередко воспринимается не буквально, а как намек на иронию или дистанцию.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цифровой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старшеклассника важно понимать, что в онлайн-общении значение создают не только слова, но и оформление сообщения, поэтому одна и та же реплика может звучать по-разному.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эффекты выражения «I couldn’t agree with you more»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чаще всего воспринимается как уважительный и поддерживающий ответ, но ее тон меняется вместе с интонацией, ситуацией и отношениями между собеседниками.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 уважение и поддержка; ирония и дистанция возникают только при несоответствии контекста или избыточной официальности.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коммуникативных оттенков выражения в разговорной и письменной речи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36610"/>
            <a:ext cx="221100" cy="176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26783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403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403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Уверенный диалог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формул согласия помогает отвечать быстро и естественно, не теряя вежливости. На уроке это делает диалог более живым и приближает его к реальной английской речи.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понимание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часто встречаются в текстах, интервью и фильмах. Их узнавание развивает языковую догадку и помогает точнее понимать оттенки смысла, а не только отдельные слова.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точное письмо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эссе и письменных ответах школьник учится выбирать стиль осознанно: нейтральный, разговорный или более официальный. Это делает текст естественным и логически выстроенным.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Межкультурная компетентность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употреблять вежливые формулы согласия снижает риск резкого тона и помогает вести уважительный разговор в любой среде — от школьного обсуждения до общения с носителями языка.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темы для 10 класса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Смысл, стиль и вежливость в одной формуле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«I couldn’t agree with you more» показывает, как английский язык соединяет точное согласие, такт и уважение к собеседнику. Для старшеклассника это важный шаг к естественной и культурной речи.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2026-05-31T15:30:01Z</dcterms:created>
  <dcterms:modified xsi:type="dcterms:W3CDTF">2026-05-31T15:30:01Z</dcterms:modified>
</cp:coreProperties>
</file>