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Гидроидные: Обзор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жизненный цикл, разнообразие и значение гидроидных в природе и для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изучения гидроидных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впервые описал Ламарк в XVIII веке. Сегодня учёные знают более 3000 видов и исследуют их регенерацию, развитие и эволюцию с применением новых технологий.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гидроидных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двух основных слоев — эктодермы и энтодермы, разделённых студенистой мезоглеей. Такая структура обеспечивает гибкость и защиту 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наружных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покрыты специализированными стрекательными клетками — книдоцитами, которые помогают в захвате добычи. Рот одно отверстие служит для питания и вывода отходов.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гидроидных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полип прикрепляется к субстрату и воспроизводится почкованием, обеспечивая увеличение численности.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— начало цикла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полипа формируется свободноплавающая медуза, способная к половому размножению в водной среде.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медузы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выделяют гаметы в воду, где происходит оплодотворение и развитие подвижной личинки — планулы.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планула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прикрепляется к поверхности и превращается в новый полип, завершая цикл развития.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и новый полип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сменяет предыдущую, обеспечивая непрерывное возобновление поколения в условиях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демонстрирует адаптацию к среде и успешное распространение гидроидных в водных экосистемах.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стадий жизненного цикла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гидроидным,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гидроидных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поедают планктон, способствуя регуляции его количества и поддержанию экологического равновесия.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база для рыб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служат кормом для многих видов рыб, поддерживая пищевые цепи в морских и пресных экосистемах.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самоочищении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Перерабатывая органические остатки, гидроидные помогают очищать водные объёмы от избыточных веществ.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ракообразными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ракообразные используют гидроидные в качестве убежища, формируя сложные экологические связи.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обитают в пресных водах, среди растений и камней, где находят пищу и надёжное прикрепление для полипов.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уголки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часто встречаются на скалах и водорослях прибрежных зон, обеспечивая биоразнообразие морской фауны.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побережья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к жизни на больших глубинах, предпочитая прохладу и стабильность условий океана.
</a:t>
            </a:r>
            <a:endParaRPr lang="en-US" sz="1113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области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гидроидных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8578"/>
            <a:ext cx="4775700" cy="189174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строению, размерам и жизненному циклу отражают разнообразие класса Кишечнополостные.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доминируют полиповой стадией, в отличие от преобладания медуз у других классов.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гидроидных, сцифоидных и кубомедуз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зоологии,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охотятся на планктонных ракообразных, используя щупальца с стрекательными клетками для захвата добычи.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ферменты обеспечивают дополнительное внутриклеточное переваривание, что увеличивает эффективность усвоения питательных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кишечную полость через рот, где происходит внутриполостное переваривание — основной способ переваривания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гидроидных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полипе возникают отдельные почки — новые особи, которые отделяются и формируют колонии или самостоятельные организмы.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производят гаметы, которые выделяются в окружающую среду. После оплодотворения развивается подвижная личинка, оседающая и становящаяся полипом.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гидроидных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размножения и развития гидроидных согласно биологическим исследованиям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гидроидных животных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одиночный пресноводный полип с длиной до 2 см. Обладает выдающейся способностью регенерации: может восстанавливать утраченные части тела, что делает её ценным объектом биологических исследований.
</a:t>
            </a:r>
            <a:endParaRPr lang="en-US" sz="559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мастер регенерации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Обелия образует ветвистые колонии длиной около 8 см, встречается в Атлантическом океане. Колонии состоят из множества полипов с разными функциями, что позволяет успешно адаптироваться к морской среде.
</a:t>
            </a:r>
            <a:endParaRPr lang="en-US" sz="563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Обелия — морская колониальная форма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гидроидных: гидра и обелия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гидроидных: функции и особенности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(книдоциты) расположены преимущественно на щупальцах и содержат капсулу с ядовитой нитью для захвата добычи и защиты.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Активируемые механическими или химическими раздражителями, эти клетки выпускают нить, парализующую мелких организмов и отпугивающую хищников.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большинства гидроидных действует на микроскопическом уровне, обеспечивая быстрое обездвиживание добычи без угрозы для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имеют высокую чувствительность, что позволяет гидроидным эффективно реагировать на окружающую среду и обеспечивать выживание в разнообразных водоёмах.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регенерировать тело даже из небольших фрагментов благодаря большому числу стволовых клеток.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02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
</a:t>
            </a:r>
            <a:pPr algn="ctr" indent="0" marL="0">
              <a:lnSpc>
                <a:spcPct val="120004"/>
              </a:lnSpc>
              <a:buNone/>
            </a:pPr>
            <a:r>
              <a:rPr lang="en-US" sz="11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5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гидры обладают способностью к регенерации с высокой эффективностью, что обеспечивает полное восстановление повреждённых участков.
</a:t>
            </a:r>
            <a:pPr algn="ctr" indent="0" marL="0">
              <a:lnSpc>
                <a:spcPct val="120004"/>
              </a:lnSpc>
              <a:buNone/>
            </a:pPr>
            <a:r>
              <a:rPr lang="en-US" sz="9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7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биологических лабораторий, 2023
</a:t>
            </a:r>
            <a:endParaRPr lang="en-US" sz="39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гидроидных состоит из множества полипов, связанных общим каналом, что обеспечивает обмен веществ и координацию работы разных частей колонии.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полипы как единая система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полипы делятся на питательные, защитные и плавательные (пневматофоры), что повышает выживаемость и адаптивность колонии в разных условиях.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у полипов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могут достигать значительных размеров, формируя сложную структуру, что способствует эффективному использованию ресурсов и защите от хищников.
</a:t>
            </a:r>
            <a:endParaRPr lang="en-US" sz="1043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сложность колонии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колоний гидроидных: виды полипов и структура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медузоидной стадии у гидроидных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гидроидных сравнительно малы и прозрачны, часто имеют короткие щупальца и изменчивый внешний вид, что отличает их от медуз других классов.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медуз — половое размножение: они выделяют гаметы в окружающую среду для оплодотворения и формирования следующего поколения.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жизни медуз обычно короткий, так как после размножения они быстро отмирают, сохраняя баланс в экосистеме.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034792"/>
            <a:ext cx="5226300" cy="346626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гидроидных: характеристики и среда обитания
</a:t>
            </a:r>
            <a:endParaRPr lang="en-US" sz="2026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виды гидроидных с кратким описанием их среды обитания, размера и особенностей строения.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отражает адаптацию к различным средам и жизненным стратегиям гидроидных.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2023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гидоидных и их взаимодействие с человеком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гидроидных, например португальский кораблик, могут вызывать ожоги и аллергические реакции при контакте с человеком.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служат объектами исследования в медицине, особенно в области регенерации тканей и биологических процессов развития.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аквариумистике ценятся декоративные колониальные формы гидроидных, способные создавать уникальные живые композиции в искусственных водоёмах.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гидроидные играют важную роль в экосистемах, поддерживая баланс и биоразнообразие водных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81" y="1422075"/>
            <a:ext cx="193950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22750"/>
            <a:ext cx="2184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и открытия о гидроидных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Бессмертие гидры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может прожить несколько лет без признаков старения благодаря уникальному сочетанию стволовых клеток и регенерации тканей.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португальского кораблика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газовый пузырь позволяет кораблику свободно перемещаться по поверхности воды, используя ветровые потоки эффективно.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медуз Obelia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Obelia способны восстанавливаться даже из небольших фрагментов тела, что подтверждено лабораторными исследованиями.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Гидроидные: важный элемент биологического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поддерживают экосистемы и биоразнообразие водоёмов, служат ключевым объектом исследований в биологии и медицине, а их изучение приносит важные знания о многоклеточных организмах.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2026-05-08T20:28:15Z</dcterms:created>
  <dcterms:modified xsi:type="dcterms:W3CDTF">2026-05-08T20:28:15Z</dcterms:modified>
</cp:coreProperties>
</file>