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урока: вежливый отказ на английском и русском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культурные особенности и языковые формы вежливого отказа в двух языках.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этикет: основа вежливого общения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и английском языках существуют устоявшиеся нормы, регулирующие формы вежливого предложения и отказа. Эти традиции помогают выражать уважение и избегать резкости даже при отказе от предложения.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речевого этикета в России и Великобритании
</a:t>
            </a:r>
            <a:endParaRPr lang="en-US" sz="2128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традиция гостеприимства подразумевала настойчивое предложение угощения с ожиданием вежливого отказа.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культуры усиливают роль уважительного обращения и смягчающих форм отказа в повседневной речи.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XVIII-XIX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формируются нормы ненавязчивой коммуникации и уважения к личному выбору собеседника.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 отражает социальные нормы и сохраняет дружелюбие вне зависимости от культурных различий.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формулировки предложений в английском и русском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вежливые приглашения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фразы «Would you like some tea?» и «Can I offer you something?» В них присутствуют вежливые вопросы и модальные глаголы, создающие мягкое приглашение без давления.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формы вежливого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выражения включают «Могу я предложить вам чай?» или «Не желаете ли попробовать?» Обычно используются частицы «ли» и вежливые обращения для сохранения учтивого тона.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благодарности и вежливого отказа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стандартная формула отказа выглядит как «No, thank you, I’m not hungry». Она включает благодарность и мягкий отказ, снижая категоричность ответа.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аналогично применяются выражения «Благодарю, я не голоден», где сначала выражается признательность, а затем аккуратно отказывается, что поддерживает дружеские отношения.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и вежливых отказов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привычные формы обращения и типичные ответы в английском и русском языках, подчёркивая использование вежливой лексики и непрямых форм отказа.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отказ формирует доброжелательную атмосферу и способствует успешной коммуникации.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 и англоязычных сверстников,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вежливого отказа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 предотвращает чувство обиды у собеседника, помогая сохранить хорошие отношения и поддерживать доверие.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отказ учитывает эмоциональное состояние оппонента и снижает риск конфликта в официальном и повседневном общении.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благодарности демонстрируют воспитанность и зрелость, укрепляя социальные связи и культуру общения.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невербальные сигналы при вежливом отказе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манера отказа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интонация, улыбка и зрительный контакт играют ключевую роль в подтверждении искренности и поддержки после отказа, смягчая неприятность самого отказа.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невербальная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характерна более сдержанная мимика, однако дружелюбие выражается через лёгкий кивок и спокойный взгляд, что усиливает восприятие вежливого отказа.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диалога среди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сокращённые и упрощённые формы типа «Thanks, I’ll pass» или «Спасибо, я пас», которые передают отказ в неформальной манере.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реакции в речи часто сочетаются с юмором и сарказмом, что облегчает восприятие отказа в кругу сверстников.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лёгкость формулировок, искренность отказа остаётся важной для сохранения доверия и общения.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 речи подростков значительно менее формален, отражая свободный стиль общения и психологическую близость.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отказа в России, Великобритании и США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Великобритании отказ сопровождается благодарностью и смягчающими фразами, подчеркивая уважительное отношение к собеседнику.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чаще встречается более прямой отказ без излишних формальностей, например, обычное «No, thanks» без дополнительных объяснений.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культура особенно склонна к использованию извинений в отказах, чаще выражая сожаление, чем российская традиция.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вежливого отказа: универсальная схема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вежливом отказе в коммуникации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мимика: роль невербальных компонентов вежливого отказа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ладони, лёгкая улыбка и кивок головы создают атмосферу уважения и снижают риск неверного понимания отказа как грубости. Эти невербальные сигналы усиливают позитивное восприятие сообщения.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Отведение взгляда или чрезмерная жестикуляция могут восприниматься как признак неуверенности или неуважения. Гармоничное сочетание невербальных элементов поддерживает искренность и способствует эффективной коммуникации.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коммуникативные риски при отказе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отказ без объяснения причины особенно нежелателен в официальном общении, поскольку может создавать напряжённость и препятствовать дальнейшему конструктивному диалогу.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благодарности при отказе снижает доверие в отношениях, порождает чувство отчуждения и нарушает этические нормы культурного взаимодействия.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или молчание в ответ на предложение часто воспринимается как нарушение норм вежливости и может вызвать негативную реакцию собеседника в любой социальной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ситуации: как меняется форма отказа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близкими друзьями допустимы простые и сокращённые формы отказа, так как понимаются без дополнительного смягчения и служат проявлением искренности.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общении с учителями или малознакомыми взрослыми необходимо использовать формальный стиль речи с вежливыми выражениями и объяснениями для сохранения уважительного тона.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места требуют более официального и корректного подхода к отказу, где важна нейтральность и дипломатичность высказываний.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частной обстановке допускается использование неформального стиля, ориентированного на поддержку дружественной и доверительной атмосферы.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ситуации: коммуникация за столом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в российских семьях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семьях традиционно принято несколько раз предлагать угощение, демонстрируя заботу. Фразы вроде «Возьми ещё кусочек» часто сопровождаются ожиданием вежливого отказа с благодарностью, что подчёркивает взаимное уважение и внимание.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свободный выбор в английских семьях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английских семьях гостям и домочадцам предоставляют свободу выбора без сильного давления. Предложения сопровождаются мягкими вопросами, а отказ воспринимается как личное решение, сохраняя доброжелательность и уважение в общении.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примеры: современные ситуации общения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сверстники часто используют простые вопросы для предложения: «Хочешь яблоко?». Ответы строятся на выражении благодарности и уважения, что способствует формированию доброжелательных отношений между детьми.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делается на равноправии и поддержке в коммуникации, что помогает подросткам развивать умение корректно выражать отказ и поддерживать дружескую атмосферу в коллективе.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участников онлайн-общения используют эмодзи и короткие вежливые фразы для выражения отказа, сохраняя позитивный настрой диалога.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коммуникации в соцсетях,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пользователей предпочитают сопровождать отказ эмоциональными реакциями, такими как смайлы и стикеры, чтобы сохранить дружелюбный тон переписки.
</a:t>
            </a:r>
            <a:endParaRPr lang="en-US" sz="17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распространённости формальных и неформальных отказов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различие в привычках речи между возрастными группами, где школьники склонны к краткости, а взрослые — к формальному вежливому стилю.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в использовании форм отказа отражает возрастные и социальные нормы разговора в России.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среди учеников и родителей, Россия,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 как часть идентичности и культуры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культуре отказ всегда сопровождается демонстрацией уважения к собеседнику и коллективным согласованием действий, что поддерживает гармонию в общении.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традиции акцентируют свободу личного выбора и индивидуальность, что отражается в более прямых, но тактичным формах отказа.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культурных особенностей важно для успешной межкультурной коммуникации и предотвращения недоразумений в международных контактах.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вежливых форм отказа для эффективного общения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вежливых форм отказа способствует укреплению социальных связей и взаимному уважению, является основой успешной и гармоничной коммуникации в разных культурных контекстах.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2026-05-07T19:17:46Z</dcterms:created>
  <dcterms:modified xsi:type="dcterms:W3CDTF">2026-05-07T19:17:46Z</dcterms:modified>
</cp:coreProperties>
</file>